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70" autoAdjust="0"/>
    <p:restoredTop sz="94601"/>
  </p:normalViewPr>
  <p:slideViewPr>
    <p:cSldViewPr snapToGrid="0" snapToObjects="1">
      <p:cViewPr>
        <p:scale>
          <a:sx n="113" d="100"/>
          <a:sy n="113" d="100"/>
        </p:scale>
        <p:origin x="1664" y="120"/>
      </p:cViewPr>
      <p:guideLst/>
    </p:cSldViewPr>
  </p:slideViewPr>
  <p:notesTextViewPr>
    <p:cViewPr>
      <p:scale>
        <a:sx n="20" d="100"/>
        <a:sy n="2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7/3/25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3568" y="80608"/>
            <a:ext cx="9623703" cy="33283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Anglo-Saxons	|          Diamond  Year A	|         History        |      Summer 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0931455"/>
              </p:ext>
            </p:extLst>
          </p:nvPr>
        </p:nvGraphicFramePr>
        <p:xfrm>
          <a:off x="113322" y="475562"/>
          <a:ext cx="2910591" cy="13481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How to sequence events on a timeline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9749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Life in Britain has changed over time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Significant archaeological finds are how we see the past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386904"/>
              </p:ext>
            </p:extLst>
          </p:nvPr>
        </p:nvGraphicFramePr>
        <p:xfrm>
          <a:off x="6505131" y="475563"/>
          <a:ext cx="3088516" cy="463857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6542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2309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16201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71726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claimant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person who believes they are entitled to be the king or queen.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411336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inference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conclusion reached by using evidence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503030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invasion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military attack in which an army uses force to take over another country.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371054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kingdom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part of England which was ruled by a king or queen.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1076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missionary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person sent to an area to promote Christianity.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  <a:tr h="314451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oath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solemn promise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81736547"/>
                  </a:ext>
                </a:extLst>
              </a:tr>
              <a:tr h="430924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settlement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place where a community of people live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30514520"/>
                  </a:ext>
                </a:extLst>
              </a:tr>
              <a:tr h="503030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settlers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People who move to a new country and stay there permanently.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59527980"/>
                  </a:ext>
                </a:extLst>
              </a:tr>
              <a:tr h="503030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Viking raids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Attacks on Britain in which the Vikings landed to steal items.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15446039"/>
                  </a:ext>
                </a:extLst>
              </a:tr>
              <a:tr h="503030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Vikings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Seafaring people from Scandinavia who raided and invaded Britain.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7723583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0610786"/>
              </p:ext>
            </p:extLst>
          </p:nvPr>
        </p:nvGraphicFramePr>
        <p:xfrm>
          <a:off x="3075635" y="479031"/>
          <a:ext cx="3377773" cy="201284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777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39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9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Who were the Anglo-Saxons and the Scots?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352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What did Anglo-Saxon settlements look like?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824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What does Sutton Hoo tell us about Anglo-Saxon life?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580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How did Christianity arrive in Britain?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2513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Was King Alfred really ‘Great’?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620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How did Anglo-Saxon rule end?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3123568"/>
              </p:ext>
            </p:extLst>
          </p:nvPr>
        </p:nvGraphicFramePr>
        <p:xfrm>
          <a:off x="113322" y="1929162"/>
          <a:ext cx="2829520" cy="283072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829520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305533">
                <a:tc>
                  <a:txBody>
                    <a:bodyPr/>
                    <a:lstStyle/>
                    <a:p>
                      <a:pPr algn="ctr"/>
                      <a:r>
                        <a:rPr lang="en-US" sz="1400" u="none" dirty="0">
                          <a:solidFill>
                            <a:schemeClr val="bg1"/>
                          </a:solidFill>
                          <a:latin typeface="Comic Sans MS" panose="030F0902030302020204" pitchFamily="66" charset="0"/>
                        </a:rPr>
                        <a:t>Significant People: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588808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St. Columba (521AD -597AD)</a:t>
                      </a:r>
                    </a:p>
                    <a:p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Founded a monastery on the island of Iona and spread Christianity in Scotland.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489931262"/>
                  </a:ext>
                </a:extLst>
              </a:tr>
              <a:tr h="588808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St. Augustine (530AD – 604AD)</a:t>
                      </a:r>
                    </a:p>
                    <a:p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Chrisitan missionary sent from Rome. Established a church in Canterbury.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804202933"/>
                  </a:ext>
                </a:extLst>
              </a:tr>
              <a:tr h="588808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St Aiden (590AD – 651AD)</a:t>
                      </a:r>
                    </a:p>
                    <a:p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Became a missionary in Northumbria, founding the monastery in Lindisfarne.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686945087"/>
                  </a:ext>
                </a:extLst>
              </a:tr>
              <a:tr h="758772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Alfred the Great (849AD – 899AD)</a:t>
                      </a:r>
                    </a:p>
                    <a:p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Fought and defeated the Vikings in 878AD. Improved standards of living and military systems in Britain.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</a:tbl>
          </a:graphicData>
        </a:graphic>
      </p:graphicFrame>
      <p:pic>
        <p:nvPicPr>
          <p:cNvPr id="7" name="Picture 6" descr="A diagram of a timeline&#10;&#10;AI-generated content may be incorrect.">
            <a:extLst>
              <a:ext uri="{FF2B5EF4-FFF2-40B4-BE49-F238E27FC236}">
                <a16:creationId xmlns:a16="http://schemas.microsoft.com/office/drawing/2014/main" id="{DFA64067-907A-EDF2-B299-099358590F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379" y="4772321"/>
            <a:ext cx="4595814" cy="1883123"/>
          </a:xfrm>
          <a:prstGeom prst="rect">
            <a:avLst/>
          </a:prstGeom>
        </p:spPr>
      </p:pic>
      <p:pic>
        <p:nvPicPr>
          <p:cNvPr id="9" name="Picture 2" descr="Horrible Histories Sketch List | Best Homeschool Resources">
            <a:extLst>
              <a:ext uri="{FF2B5EF4-FFF2-40B4-BE49-F238E27FC236}">
                <a16:creationId xmlns:a16="http://schemas.microsoft.com/office/drawing/2014/main" id="{0DA93742-5ED7-D0B1-75DD-04793EF0BE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86"/>
          <a:stretch>
            <a:fillRect/>
          </a:stretch>
        </p:blipFill>
        <p:spPr bwMode="auto">
          <a:xfrm>
            <a:off x="8021270" y="5353737"/>
            <a:ext cx="1572377" cy="1062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orrible Histories Sketch List | Best Homeschool Resources">
            <a:extLst>
              <a:ext uri="{FF2B5EF4-FFF2-40B4-BE49-F238E27FC236}">
                <a16:creationId xmlns:a16="http://schemas.microsoft.com/office/drawing/2014/main" id="{069DB733-B779-B771-6510-A4172802F7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" r="71141"/>
          <a:stretch>
            <a:fillRect/>
          </a:stretch>
        </p:blipFill>
        <p:spPr bwMode="auto">
          <a:xfrm>
            <a:off x="7399762" y="5353737"/>
            <a:ext cx="699807" cy="1062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A wooden house with a straw roof with West Stow Anglo-Saxon Village in the background&#10;&#10;AI-generated content may be incorrect.">
            <a:extLst>
              <a:ext uri="{FF2B5EF4-FFF2-40B4-BE49-F238E27FC236}">
                <a16:creationId xmlns:a16="http://schemas.microsoft.com/office/drawing/2014/main" id="{B494EB9A-DDD4-24F9-81A9-D171390517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4168" y="5265683"/>
            <a:ext cx="2708628" cy="1324873"/>
          </a:xfrm>
          <a:prstGeom prst="rect">
            <a:avLst/>
          </a:prstGeom>
        </p:spPr>
      </p:pic>
      <p:pic>
        <p:nvPicPr>
          <p:cNvPr id="20" name="Picture 19" descr="A map of england with text&#10;&#10;AI-generated content may be incorrect.">
            <a:extLst>
              <a:ext uri="{FF2B5EF4-FFF2-40B4-BE49-F238E27FC236}">
                <a16:creationId xmlns:a16="http://schemas.microsoft.com/office/drawing/2014/main" id="{D8CD0BE6-00E4-FE5F-A9D3-8EBF7A87D47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-1" r="41892" b="2024"/>
          <a:stretch>
            <a:fillRect/>
          </a:stretch>
        </p:blipFill>
        <p:spPr>
          <a:xfrm>
            <a:off x="2994565" y="2504304"/>
            <a:ext cx="1824993" cy="2212291"/>
          </a:xfrm>
          <a:prstGeom prst="rect">
            <a:avLst/>
          </a:prstGeom>
        </p:spPr>
      </p:pic>
      <p:pic>
        <p:nvPicPr>
          <p:cNvPr id="21" name="Picture 20" descr="A map of england with text&#10;&#10;AI-generated content may be incorrect.">
            <a:extLst>
              <a:ext uri="{FF2B5EF4-FFF2-40B4-BE49-F238E27FC236}">
                <a16:creationId xmlns:a16="http://schemas.microsoft.com/office/drawing/2014/main" id="{BDDE3B2B-931C-2D87-8EC8-57F731A0405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56175" r="1031" b="2074"/>
          <a:stretch>
            <a:fillRect/>
          </a:stretch>
        </p:blipFill>
        <p:spPr>
          <a:xfrm>
            <a:off x="4849042" y="2504304"/>
            <a:ext cx="1678489" cy="2761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6151</TotalTime>
  <Words>317</Words>
  <Application>Microsoft Macintosh PowerPoint</Application>
  <PresentationFormat>A4 Paper (210x297 mm)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Anglo-Saxons |          Diamond  Year A |         History        |      Summer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116</cp:revision>
  <cp:lastPrinted>2022-04-21T11:24:49Z</cp:lastPrinted>
  <dcterms:created xsi:type="dcterms:W3CDTF">2017-10-15T20:56:30Z</dcterms:created>
  <dcterms:modified xsi:type="dcterms:W3CDTF">2025-07-03T21:21:30Z</dcterms:modified>
</cp:coreProperties>
</file>