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7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D87499-EE9B-3E4E-AD6E-C9CE606E1724}" v="1" dt="2026-07-03T21:31:20.862"/>
    <p1510:client id="{F7D9E0F8-E602-4844-901D-60AC6479FDC0}" v="10" dt="2026-07-03T21:11:14.278"/>
    <p1510:client id="{FBA285A8-E10D-E34D-B53A-DA8E0F4A8CD2}" v="6" dt="2026-07-03T21:27:27.0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09" autoAdjust="0"/>
    <p:restoredTop sz="94488"/>
  </p:normalViewPr>
  <p:slideViewPr>
    <p:cSldViewPr snapToGrid="0" snapToObjects="1">
      <p:cViewPr>
        <p:scale>
          <a:sx n="100" d="100"/>
          <a:sy n="100" d="100"/>
        </p:scale>
        <p:origin x="1208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DE4AD-4D74-FCFD-D85E-131036462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42FDC1C-B17E-1C85-F495-EB0102A5FDDA}"/>
              </a:ext>
            </a:extLst>
          </p:cNvPr>
          <p:cNvSpPr txBox="1">
            <a:spLocks/>
          </p:cNvSpPr>
          <p:nvPr/>
        </p:nvSpPr>
        <p:spPr>
          <a:xfrm>
            <a:off x="113321" y="80608"/>
            <a:ext cx="9446317" cy="332831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u="sng" dirty="0">
                <a:latin typeface="Letter-join Break 3" panose="02000505000000020003" pitchFamily="2" charset="0"/>
              </a:rPr>
              <a:t>What is it like to live in Shanghai?    |      Sapphire     |      Geography     |    Summer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F45A6E-8272-1729-5B8F-BFAB1F1A3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940834"/>
              </p:ext>
            </p:extLst>
          </p:nvPr>
        </p:nvGraphicFramePr>
        <p:xfrm>
          <a:off x="113322" y="475561"/>
          <a:ext cx="2708250" cy="1402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9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9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We live on Earth and it has land and water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61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Different places on Earth look different and have different animals and plants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361FAD-48A9-D937-FC14-669EA2F5D9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920819"/>
              </p:ext>
            </p:extLst>
          </p:nvPr>
        </p:nvGraphicFramePr>
        <p:xfrm>
          <a:off x="6428322" y="461406"/>
          <a:ext cx="3143672" cy="418414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2257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25760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9534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235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95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continent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very large area of land. Earth has 7 continents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country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place with its own land, people and rules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human feature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Something made by people, like buildings, roads or bridges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map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picture that shows were places are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physical feature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Something natural, like rivers, mountains or seas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E746750-3CDC-CEF2-9D76-CC6349517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042417"/>
              </p:ext>
            </p:extLst>
          </p:nvPr>
        </p:nvGraphicFramePr>
        <p:xfrm>
          <a:off x="2953265" y="467456"/>
          <a:ext cx="3343364" cy="21302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43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0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can we see in our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020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Can we map our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020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Where in the world is China?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020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can you see in China?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020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is Shanghai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020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is Shanghai different from our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08B72EFB-2514-CD40-34EC-159E3AEA9C74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EE67FCB-8899-30FB-AE5C-6891E637B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281" y="861765"/>
            <a:ext cx="753035" cy="711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09A94E-3EBD-8C24-C19A-6089836E7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288" y="2659869"/>
            <a:ext cx="3410341" cy="22007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9EAE43E-829C-154A-94DA-6E437E9AE7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21" y="1940193"/>
            <a:ext cx="2708251" cy="249845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63D3EA5-7096-F0E8-F123-954F6AA256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3681" y="1620932"/>
            <a:ext cx="675316" cy="6655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A6DA91F-ECD7-4703-2C58-4695D57A5C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4944" y="2449916"/>
            <a:ext cx="581772" cy="56515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666FB24-2C6D-42C4-CDA8-F38E05176D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1859" y="3150846"/>
            <a:ext cx="752071" cy="74117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7774851-8A3F-3C92-49E1-C43B418ADF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84944" y="4002257"/>
            <a:ext cx="542918" cy="520296"/>
          </a:xfrm>
          <a:prstGeom prst="rect">
            <a:avLst/>
          </a:prstGeom>
        </p:spPr>
      </p:pic>
      <p:pic>
        <p:nvPicPr>
          <p:cNvPr id="25" name="Picture 24" descr="Shanghai Map 2026: Tourist &amp; Attraction Maps | Trip.com">
            <a:extLst>
              <a:ext uri="{FF2B5EF4-FFF2-40B4-BE49-F238E27FC236}">
                <a16:creationId xmlns:a16="http://schemas.microsoft.com/office/drawing/2014/main" id="{BE72E0A7-4393-382D-3E5B-1F9112D25A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8087" y="4522553"/>
            <a:ext cx="2385915" cy="1859886"/>
          </a:xfrm>
          <a:prstGeom prst="rect">
            <a:avLst/>
          </a:prstGeom>
        </p:spPr>
      </p:pic>
      <p:pic>
        <p:nvPicPr>
          <p:cNvPr id="26" name="Picture 25" descr="Ancient Wonders: The Great Wall of China – Just History Posts">
            <a:extLst>
              <a:ext uri="{FF2B5EF4-FFF2-40B4-BE49-F238E27FC236}">
                <a16:creationId xmlns:a16="http://schemas.microsoft.com/office/drawing/2014/main" id="{C060B777-BAB3-9C10-259B-2765D93B54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86288" y="4922754"/>
            <a:ext cx="3410341" cy="1534191"/>
          </a:xfrm>
          <a:prstGeom prst="rect">
            <a:avLst/>
          </a:prstGeom>
        </p:spPr>
      </p:pic>
      <p:pic>
        <p:nvPicPr>
          <p:cNvPr id="28" name="Picture 27" descr="Homepage | Forty Hall Estate">
            <a:extLst>
              <a:ext uri="{FF2B5EF4-FFF2-40B4-BE49-F238E27FC236}">
                <a16:creationId xmlns:a16="http://schemas.microsoft.com/office/drawing/2014/main" id="{6E13522A-568D-19E5-5726-73987CC050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8498" y="4755789"/>
            <a:ext cx="2666419" cy="170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73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96ECFE-CE93-42EF-B5B4-EF9364413B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EEA12D-1D1D-42DA-8F73-B514B27D59CF}">
  <ds:schemaRefs>
    <ds:schemaRef ds:uri="http://purl.org/dc/elements/1.1/"/>
    <ds:schemaRef ds:uri="http://purl.org/dc/terms/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6f299f5-ecec-478b-91e3-ae014ed9ae24"/>
    <ds:schemaRef ds:uri="4dd4349b-18a2-49e7-a2f7-c64cfce16d9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AFF06A4-A130-4467-864D-F1784A94111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5825</TotalTime>
  <Words>168</Words>
  <Application>Microsoft Macintosh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117</cp:revision>
  <cp:lastPrinted>2022-04-21T11:24:49Z</cp:lastPrinted>
  <dcterms:created xsi:type="dcterms:W3CDTF">2017-10-15T20:56:30Z</dcterms:created>
  <dcterms:modified xsi:type="dcterms:W3CDTF">2026-07-03T21:46:51Z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