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44" autoAdjust="0"/>
    <p:restoredTop sz="94453"/>
  </p:normalViewPr>
  <p:slideViewPr>
    <p:cSldViewPr snapToGrid="0" snapToObjects="1">
      <p:cViewPr varScale="1">
        <p:scale>
          <a:sx n="110" d="100"/>
          <a:sy n="110" d="100"/>
        </p:scale>
        <p:origin x="16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392" y="-87011"/>
            <a:ext cx="9051403" cy="410576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Why do people live near volcanoes?	   |       Diamond 	 |       Geography	 | Autumn 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405663"/>
              </p:ext>
            </p:extLst>
          </p:nvPr>
        </p:nvGraphicFramePr>
        <p:xfrm>
          <a:off x="6190127" y="337044"/>
          <a:ext cx="3254816" cy="597420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2699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227818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</a:tblGrid>
              <a:tr h="3090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1975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active volcano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volcano currently erupting or likely to erupt soon.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1975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composite volcano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An explosive, steep-sided volcano.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1975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dormant volcano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volcano that may erupt again but has not erupted for a while.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1975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earthquake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shaking of the ground caused by moving tectonic plates.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2997800"/>
                  </a:ext>
                </a:extLst>
              </a:tr>
              <a:tr h="674757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extinct volcano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volcano that has not erupted in 10,000 years and is not expected to erupt again.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53065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geothermal energy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Energy created by the steam from a volcano.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278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pyroclastic flow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Rock, ash and gas that come out of a volcano and flow down the sides.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60743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seismic waves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Waves of energy that move outwards and cause the ground to shake.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8346007"/>
                  </a:ext>
                </a:extLst>
              </a:tr>
              <a:tr h="430467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shield volcano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less-explosive, gently sloping volcano.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407364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tsunami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150" dirty="0">
                          <a:latin typeface="Comic Sans MS" panose="030F0902030302020204" pitchFamily="66" charset="0"/>
                        </a:rPr>
                        <a:t>Large, dangerous waves caused by earthquakes.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51975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volcanic springs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pool of water heated by hot magma underground.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988103C0-8EBF-EB4D-BFF1-801E944B3F34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042204" y="4670817"/>
            <a:ext cx="672102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A2E863E4-F433-D14D-9100-3A77E60A8C7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887407" y="787969"/>
            <a:ext cx="778337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254905E-E316-A74B-3A2C-9784C666C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728895"/>
              </p:ext>
            </p:extLst>
          </p:nvPr>
        </p:nvGraphicFramePr>
        <p:xfrm>
          <a:off x="125392" y="343740"/>
          <a:ext cx="3069615" cy="1286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9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8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Examples of human and physical features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19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Describe the location of features using directional language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2755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Name and draw compass points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A09CAEC-7165-294D-ED61-8B4F36FF2E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269817"/>
              </p:ext>
            </p:extLst>
          </p:nvPr>
        </p:nvGraphicFramePr>
        <p:xfrm>
          <a:off x="3239697" y="343739"/>
          <a:ext cx="2910591" cy="247636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16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How is the Earth constructed?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7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Where are mountains found?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Why and where do we get volcanoes?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What are the effects of a volcanic eruption?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are earthquakes and where do we get them?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935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Where have the rocks we have around school come from?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16" name="Picture 15" descr="A diagram of the earth with Crust in the background&#10;&#10;AI-generated content may be incorrect.">
            <a:extLst>
              <a:ext uri="{FF2B5EF4-FFF2-40B4-BE49-F238E27FC236}">
                <a16:creationId xmlns:a16="http://schemas.microsoft.com/office/drawing/2014/main" id="{2BA0FCD2-E07F-E3D4-781B-C6540836BF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22" y="3318595"/>
            <a:ext cx="2178935" cy="1688314"/>
          </a:xfrm>
          <a:prstGeom prst="rect">
            <a:avLst/>
          </a:prstGeom>
        </p:spPr>
      </p:pic>
      <p:pic>
        <p:nvPicPr>
          <p:cNvPr id="22" name="Picture 21" descr="A diagram of a layer of soil&#10;&#10;AI-generated content may be incorrect.">
            <a:extLst>
              <a:ext uri="{FF2B5EF4-FFF2-40B4-BE49-F238E27FC236}">
                <a16:creationId xmlns:a16="http://schemas.microsoft.com/office/drawing/2014/main" id="{9EDC5C4A-45A3-2302-E336-BA21F9F88D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8737" y="2868269"/>
            <a:ext cx="2286700" cy="1267715"/>
          </a:xfrm>
          <a:prstGeom prst="rect">
            <a:avLst/>
          </a:prstGeom>
        </p:spPr>
      </p:pic>
      <p:pic>
        <p:nvPicPr>
          <p:cNvPr id="26" name="Picture 25" descr="A diagram of layers of the earth&#10;&#10;AI-generated content may be incorrect.">
            <a:extLst>
              <a:ext uri="{FF2B5EF4-FFF2-40B4-BE49-F238E27FC236}">
                <a16:creationId xmlns:a16="http://schemas.microsoft.com/office/drawing/2014/main" id="{F7E7CA46-145B-A165-1A12-25E3BAAC3C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222" y="1663163"/>
            <a:ext cx="3088785" cy="1603658"/>
          </a:xfrm>
          <a:prstGeom prst="rect">
            <a:avLst/>
          </a:prstGeom>
        </p:spPr>
      </p:pic>
      <p:pic>
        <p:nvPicPr>
          <p:cNvPr id="1026" name="Picture 2" descr="Mount Vesuvius - Wikipedia">
            <a:extLst>
              <a:ext uri="{FF2B5EF4-FFF2-40B4-BE49-F238E27FC236}">
                <a16:creationId xmlns:a16="http://schemas.microsoft.com/office/drawing/2014/main" id="{1831C491-89BA-3140-3367-143031831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4" y="5047590"/>
            <a:ext cx="2149263" cy="120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map of the world&#10;&#10;AI-generated content may be incorrect.">
            <a:extLst>
              <a:ext uri="{FF2B5EF4-FFF2-40B4-BE49-F238E27FC236}">
                <a16:creationId xmlns:a16="http://schemas.microsoft.com/office/drawing/2014/main" id="{FC208397-BDF2-AE78-77EF-13C4F13F20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5157" y="4147560"/>
            <a:ext cx="3860280" cy="2189412"/>
          </a:xfrm>
          <a:prstGeom prst="rect">
            <a:avLst/>
          </a:prstGeom>
        </p:spPr>
      </p:pic>
      <p:pic>
        <p:nvPicPr>
          <p:cNvPr id="30" name="Picture 29" descr="A chart with different colored numbers&#10;&#10;AI-generated content may be incorrect.">
            <a:extLst>
              <a:ext uri="{FF2B5EF4-FFF2-40B4-BE49-F238E27FC236}">
                <a16:creationId xmlns:a16="http://schemas.microsoft.com/office/drawing/2014/main" id="{90BC3FF2-047F-C2F2-8422-D9A1A73ACB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60055" y="3228835"/>
            <a:ext cx="1615407" cy="87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6910</TotalTime>
  <Words>261</Words>
  <Application>Microsoft Macintosh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Why do people live near volcanoes?    |       Diamond   |       Geography  | Autumn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81</cp:revision>
  <cp:lastPrinted>2024-02-28T15:06:00Z</cp:lastPrinted>
  <dcterms:created xsi:type="dcterms:W3CDTF">2017-10-15T20:56:30Z</dcterms:created>
  <dcterms:modified xsi:type="dcterms:W3CDTF">2025-08-20T14:58:23Z</dcterms:modified>
</cp:coreProperties>
</file>