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3DFFF-0404-4347-8A29-637A100D328B}" v="12" dt="2026-07-03T22:00:57.3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3" autoAdjust="0"/>
    <p:restoredTop sz="94538"/>
  </p:normalViewPr>
  <p:slideViewPr>
    <p:cSldViewPr snapToGrid="0" snapToObjects="1">
      <p:cViewPr>
        <p:scale>
          <a:sx n="82" d="100"/>
          <a:sy n="82" d="100"/>
        </p:scale>
        <p:origin x="208" y="9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Why do oceans matter?   	|         Emerald         |       Geography        |       Spring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240059"/>
              </p:ext>
            </p:extLst>
          </p:nvPr>
        </p:nvGraphicFramePr>
        <p:xfrm>
          <a:off x="216519" y="475562"/>
          <a:ext cx="2710710" cy="1538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93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Confidently locate key geographical areas on a map using an atlas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54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How ecosystems depend on each other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239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SzPts val="1100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How human actions impact on the environment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607560"/>
              </p:ext>
            </p:extLst>
          </p:nvPr>
        </p:nvGraphicFramePr>
        <p:xfrm>
          <a:off x="6262256" y="475562"/>
          <a:ext cx="3252280" cy="58167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6595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8632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792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2898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acidification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The process of making something acidic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68062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biodegradable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When something naturally breaks down and returns to nature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7271373"/>
                  </a:ext>
                </a:extLst>
              </a:tr>
              <a:tr h="42898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coral reef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 large rock structure in the ocean formed by corals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45467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coral bleaching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process which turns coral white, losing its colour</a:t>
                      </a:r>
                      <a:endParaRPr lang="en-GB" sz="1200" dirty="0">
                        <a:latin typeface="Letter-join Break 3" panose="02000505000000020003" pitchFamily="2" charset="0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1531312"/>
                  </a:ext>
                </a:extLst>
              </a:tr>
              <a:tr h="45467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marine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Relating to the ocean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285789420"/>
                  </a:ext>
                </a:extLst>
              </a:tr>
              <a:tr h="52188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Marine Protected Area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A designated geographical area of the ocean that is protected and managed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4289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microplastics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Tiny pieces of plastic created from plastic waste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2188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ocean current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the movement of a large area of seawater driven by the wind, gravity and water density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550925099"/>
                  </a:ext>
                </a:extLst>
              </a:tr>
              <a:tr h="52188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overfishing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The number of fish decreases as a result of extreme amounts of fishing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4223703030"/>
                  </a:ext>
                </a:extLst>
              </a:tr>
              <a:tr h="5131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single-use plastic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Plastic only used once and then thrown away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359472799"/>
                  </a:ext>
                </a:extLst>
              </a:tr>
              <a:tr h="51310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threat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Something likely to cause damage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90383459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44462"/>
              </p:ext>
            </p:extLst>
          </p:nvPr>
        </p:nvGraphicFramePr>
        <p:xfrm>
          <a:off x="3027404" y="481257"/>
          <a:ext cx="3152913" cy="25273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52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do we use our oceans?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is the Great Barrier Reef?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Why are our oceans suffering?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can we do to help our oceans?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littered is our marine environment (data collection)?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littered is our marine environment (findings)?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AD64D8D-5807-B4A0-3160-91A5DE4B1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22" y="3937666"/>
            <a:ext cx="2763430" cy="15089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574DF4-B339-6D06-2424-81AD330C1E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53" y="2237854"/>
            <a:ext cx="2710710" cy="14420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AD2D50-C30B-6799-BA61-C0CBA3F81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199" y="3075990"/>
            <a:ext cx="3252279" cy="17345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BEF554E-2C5E-101D-8472-83F6D61929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5449" y="4877942"/>
            <a:ext cx="3336821" cy="112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C8F59D-CA6B-4958-BEED-6FCC5C4249F3}">
  <ds:schemaRefs>
    <ds:schemaRef ds:uri="http://purl.org/dc/terms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dd4349b-18a2-49e7-a2f7-c64cfce16d95"/>
    <ds:schemaRef ds:uri="f6f299f5-ecec-478b-91e3-ae014ed9ae2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C4AF868-1701-40F7-9859-FF982E5971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628638-2900-4786-A98A-C3D02D9AB23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10063</TotalTime>
  <Words>236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Why do oceans matter?    |         Emerald         |       Geography        |       Spring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127</cp:revision>
  <cp:lastPrinted>2025-02-12T15:44:24Z</cp:lastPrinted>
  <dcterms:created xsi:type="dcterms:W3CDTF">2017-10-15T20:56:30Z</dcterms:created>
  <dcterms:modified xsi:type="dcterms:W3CDTF">2026-07-03T22:10:51Z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