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50A4C"/>
    <a:srgbClr val="FFFFFF"/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01"/>
  </p:normalViewPr>
  <p:slideViewPr>
    <p:cSldViewPr snapToGrid="0" snapToObjects="1">
      <p:cViewPr>
        <p:scale>
          <a:sx n="118" d="100"/>
          <a:sy n="118" d="100"/>
        </p:scale>
        <p:origin x="944" y="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7/6/25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microsoft.com/office/2007/relationships/hdphoto" Target="../media/hdphoto1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47923" y="93511"/>
            <a:ext cx="9908425" cy="332831"/>
          </a:xfrm>
        </p:spPr>
        <p:txBody>
          <a:bodyPr numCol="1">
            <a:noAutofit/>
          </a:bodyPr>
          <a:lstStyle/>
          <a:p>
            <a:r>
              <a:rPr lang="en-US" sz="1600" b="1" u="sng" dirty="0">
                <a:latin typeface="Comic Sans MS" panose="030F0902030302020204" pitchFamily="66" charset="0"/>
              </a:rPr>
              <a:t>How did we learn to fly?   |          Sapphire Year A      |         History        |          Summer </a:t>
            </a:r>
            <a:endParaRPr lang="en-US" sz="1800" b="1" u="sng" dirty="0">
              <a:latin typeface="Comic Sans MS" panose="030F09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510730"/>
              </p:ext>
            </p:extLst>
          </p:nvPr>
        </p:nvGraphicFramePr>
        <p:xfrm>
          <a:off x="113322" y="475562"/>
          <a:ext cx="2910591" cy="1169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5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73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omic Sans MS" panose="030F0902030302020204" pitchFamily="66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3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Know some similarities and differences between things in the past and now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8330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050" kern="1200" dirty="0">
                          <a:solidFill>
                            <a:schemeClr val="dk1"/>
                          </a:solidFill>
                          <a:effectLst/>
                          <a:latin typeface="Comic Sans MS" panose="030F0902030302020204" pitchFamily="66" charset="0"/>
                          <a:ea typeface="+mn-ea"/>
                          <a:cs typeface="+mn-cs"/>
                        </a:rPr>
                        <a:t>Comment on images of familiar situations in the past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8600169"/>
              </p:ext>
            </p:extLst>
          </p:nvPr>
        </p:nvGraphicFramePr>
        <p:xfrm>
          <a:off x="6505609" y="461405"/>
          <a:ext cx="3054027" cy="563724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07580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525519">
                  <a:extLst>
                    <a:ext uri="{9D8B030D-6E8A-4147-A177-3AD203B41FA5}">
                      <a16:colId xmlns:a16="http://schemas.microsoft.com/office/drawing/2014/main" val="2361782830"/>
                    </a:ext>
                  </a:extLst>
                </a:gridCol>
                <a:gridCol w="1452699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85618">
                <a:tc gridSpan="3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 panose="030F0902030302020204" pitchFamily="66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4176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beyond living memory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More than 100 years ago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7417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flight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The action of flying through the air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24444031"/>
                  </a:ext>
                </a:extLst>
              </a:tr>
              <a:tr h="8010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inventor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Someone who makes something that has never been made before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74176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lifetime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From birth to death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87768391"/>
                  </a:ext>
                </a:extLst>
              </a:tr>
              <a:tr h="74176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living memory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Events remembered by people who are still alive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54465913"/>
                  </a:ext>
                </a:extLst>
              </a:tr>
              <a:tr h="74176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past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4E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Time that has already happened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48232427"/>
                  </a:ext>
                </a:extLst>
              </a:tr>
              <a:tr h="741769">
                <a:tc>
                  <a:txBody>
                    <a:bodyPr/>
                    <a:lstStyle/>
                    <a:p>
                      <a:r>
                        <a:rPr lang="en-GB" sz="1050" b="1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present</a:t>
                      </a:r>
                    </a:p>
                  </a:txBody>
                  <a:tcPr marL="68580" marR="68580" marT="0" marB="0" anchor="ctr">
                    <a:lnR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GB" sz="1050" b="1" dirty="0">
                        <a:latin typeface="Comic Sans MS" panose="030F0902030302020204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E9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Time happening now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21002047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156197"/>
              </p:ext>
            </p:extLst>
          </p:nvPr>
        </p:nvGraphicFramePr>
        <p:xfrm>
          <a:off x="3075635" y="479031"/>
          <a:ext cx="3377773" cy="211876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3777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0660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400" dirty="0">
                          <a:latin typeface="Comic Sans MS" panose="030F0902030302020204" pitchFamily="66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5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1: Who were the Wright Brothers?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2: When was the first flight?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417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3: Why is Bessie Coleman significant?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2789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4: Why is Amelia Earhart significant?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5114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5: Why was the Moon landing special?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282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>
                          <a:latin typeface="Comic Sans MS" panose="030F0902030302020204" pitchFamily="66" charset="0"/>
                          <a:cs typeface="Arial" panose="020B0604020202020204" pitchFamily="34" charset="0"/>
                        </a:rPr>
                        <a:t>LO 6: How did we learn to fly?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D4EFA2E7-8909-C094-8C14-2E63EB73FBC8}"/>
              </a:ext>
            </a:extLst>
          </p:cNvPr>
          <p:cNvSpPr/>
          <p:nvPr/>
        </p:nvSpPr>
        <p:spPr>
          <a:xfrm>
            <a:off x="5810081" y="3034928"/>
            <a:ext cx="238862" cy="133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45E08275-0BE1-7A02-8A1E-EADD3370FE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422" y="3949850"/>
            <a:ext cx="617033" cy="560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3248FC14-4E91-3293-7F6A-D02BA706B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867" y="2416792"/>
            <a:ext cx="614755" cy="62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BC53565D-B149-1456-4C15-EAB902C21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0476" y="3220782"/>
            <a:ext cx="612146" cy="60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3EDCCC79-B624-FC3C-5AFD-F95C069F3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867" y="5355406"/>
            <a:ext cx="534908" cy="743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FA935890-F66C-53A3-B931-69FA655B21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098" y="4646460"/>
            <a:ext cx="731677" cy="64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B2C63B29-95D9-B343-C467-B7CAC83C88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425" y="841481"/>
            <a:ext cx="749029" cy="64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extLst>
              <a:ext uri="{FF2B5EF4-FFF2-40B4-BE49-F238E27FC236}">
                <a16:creationId xmlns:a16="http://schemas.microsoft.com/office/drawing/2014/main" id="{32CE687C-2D9E-A9F6-8CB3-E215DE19A3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822" y="1700421"/>
            <a:ext cx="648197" cy="648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A timeline of a child&#10;&#10;AI-generated content may be incorrect.">
            <a:extLst>
              <a:ext uri="{FF2B5EF4-FFF2-40B4-BE49-F238E27FC236}">
                <a16:creationId xmlns:a16="http://schemas.microsoft.com/office/drawing/2014/main" id="{8FD2ADC3-3904-12D4-C6D2-59D4E19F8F59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4090"/>
          <a:stretch>
            <a:fillRect/>
          </a:stretch>
        </p:blipFill>
        <p:spPr>
          <a:xfrm>
            <a:off x="106126" y="3689400"/>
            <a:ext cx="6400285" cy="2617377"/>
          </a:xfrm>
          <a:prstGeom prst="rect">
            <a:avLst/>
          </a:prstGeom>
        </p:spPr>
      </p:pic>
      <p:pic>
        <p:nvPicPr>
          <p:cNvPr id="19" name="Picture 16" descr="Aeroplane Model - Wright Model A ...">
            <a:extLst>
              <a:ext uri="{FF2B5EF4-FFF2-40B4-BE49-F238E27FC236}">
                <a16:creationId xmlns:a16="http://schemas.microsoft.com/office/drawing/2014/main" id="{738D66F9-9B17-B1DF-2D5E-24BAC3834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896" b="89583" l="6489" r="89695">
                        <a14:foregroundMark x1="6489" y1="19792" x2="6489" y2="19792"/>
                        <a14:foregroundMark x1="60687" y1="40104" x2="60687" y2="40104"/>
                        <a14:foregroundMark x1="45038" y1="32292" x2="67557" y2="35417"/>
                        <a14:foregroundMark x1="67557" y1="35417" x2="47710" y2="33854"/>
                        <a14:foregroundMark x1="24046" y1="68750" x2="22519" y2="67188"/>
                        <a14:foregroundMark x1="29008" y1="66146" x2="29008" y2="66146"/>
                        <a14:foregroundMark x1="25954" y1="66667" x2="25954" y2="66667"/>
                        <a14:foregroundMark x1="24809" y1="67708" x2="32824" y2="63021"/>
                        <a14:foregroundMark x1="25954" y1="65625" x2="38931" y2="58333"/>
                        <a14:foregroundMark x1="24809" y1="69792" x2="44656" y2="63542"/>
                        <a14:foregroundMark x1="89313" y1="60417" x2="89313" y2="60417"/>
                        <a14:foregroundMark x1="22519" y1="67188" x2="45420" y2="69792"/>
                        <a14:foregroundMark x1="45420" y1="69792" x2="47328" y2="69271"/>
                        <a14:foregroundMark x1="23664" y1="73958" x2="57634" y2="68229"/>
                        <a14:foregroundMark x1="18321" y1="53125" x2="27481" y2="723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26" y="1541995"/>
            <a:ext cx="2889673" cy="211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Plane PNG, Vector, PSD, and Clipart ...">
            <a:extLst>
              <a:ext uri="{FF2B5EF4-FFF2-40B4-BE49-F238E27FC236}">
                <a16:creationId xmlns:a16="http://schemas.microsoft.com/office/drawing/2014/main" id="{524C9E69-23A1-3C06-138A-A2A1EB924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9524" b="89881" l="9667" r="91667">
                        <a14:foregroundMark x1="91667" y1="30357" x2="91667" y2="30357"/>
                        <a14:foregroundMark x1="9667" y1="52381" x2="9667" y2="52381"/>
                        <a14:foregroundMark x1="10333" y1="34524" x2="10333" y2="34524"/>
                        <a14:foregroundMark x1="86333" y1="22024" x2="86333" y2="220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048000" y="2362200"/>
            <a:ext cx="3175819" cy="1778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5755</TotalTime>
  <Words>159</Words>
  <Application>Microsoft Macintosh PowerPoint</Application>
  <PresentationFormat>A4 Paper (210x297 mm)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How did we learn to fly?   |          Sapphire Year A      |         History        |          Summer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115</cp:revision>
  <cp:lastPrinted>2022-04-21T11:24:49Z</cp:lastPrinted>
  <dcterms:created xsi:type="dcterms:W3CDTF">2017-10-15T20:56:30Z</dcterms:created>
  <dcterms:modified xsi:type="dcterms:W3CDTF">2025-07-06T21:20:23Z</dcterms:modified>
</cp:coreProperties>
</file>