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83152D-0470-3D49-B07E-1EECBE3381CD}" v="4" dt="2026-07-02T09:00:08.5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802" autoAdjust="0"/>
    <p:restoredTop sz="94565"/>
  </p:normalViewPr>
  <p:slideViewPr>
    <p:cSldViewPr snapToGrid="0" snapToObjects="1">
      <p:cViewPr>
        <p:scale>
          <a:sx n="102" d="100"/>
          <a:sy n="102" d="100"/>
        </p:scale>
        <p:origin x="1184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0662" y="157393"/>
            <a:ext cx="9487487" cy="33283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Who lives in Antarctica?	    |        Diamond     |         Geography        |          Autumn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080961"/>
              </p:ext>
            </p:extLst>
          </p:nvPr>
        </p:nvGraphicFramePr>
        <p:xfrm>
          <a:off x="113322" y="475562"/>
          <a:ext cx="2910591" cy="1521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09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7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Different types of weather in the UK.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12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different seasons we have in the UK.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377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Directions left, right, up and down to create movement.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826601"/>
              </p:ext>
            </p:extLst>
          </p:nvPr>
        </p:nvGraphicFramePr>
        <p:xfrm>
          <a:off x="6262254" y="475562"/>
          <a:ext cx="3381617" cy="589221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519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2966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5741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85332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climate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average course or condition of the weather at a place usually over a period of years.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60337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compass points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mark on a compass that shows the direction.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55749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drifting ice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Detached floating ice in masses that drift with the wind or ocean currents.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740999">
                <a:tc>
                  <a:txBody>
                    <a:bodyPr/>
                    <a:lstStyle/>
                    <a:p>
                      <a:r>
                        <a:rPr lang="en-GB" sz="1400" b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hemisphere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circle drawn around Earth's centre divides it into two equal halves, the northern and southern hemispheres.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54801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ice sheet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broad, thick sheet of ice covering an extensive area for a long period of time.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491101">
                <a:tc>
                  <a:txBody>
                    <a:bodyPr/>
                    <a:lstStyle/>
                    <a:p>
                      <a:r>
                        <a:rPr lang="en-GB" sz="1400" b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iceberg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huge chunk of ice floating in the ocean.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562930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lines of latitude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Imaginary lines that circle Earth parallel to the Equator from the north pole to the south pole.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  <a:tr h="555749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lines of longitude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Imaginary lines that 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run in a north-south direction perpendicular to the equator.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513022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treaty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An agreement that binds two or more countries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818980"/>
              </p:ext>
            </p:extLst>
          </p:nvPr>
        </p:nvGraphicFramePr>
        <p:xfrm>
          <a:off x="3105850" y="481258"/>
          <a:ext cx="3074467" cy="21046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74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67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3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is climate? 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753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Where is Antarctica?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753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Who lives in Antarctica?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53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Who was Shackleton?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Can we plan an expedition around the school?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53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did our expedition go?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968237"/>
              </p:ext>
            </p:extLst>
          </p:nvPr>
        </p:nvGraphicFramePr>
        <p:xfrm>
          <a:off x="113322" y="2013421"/>
          <a:ext cx="2910590" cy="199670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85073">
                <a:tc>
                  <a:txBody>
                    <a:bodyPr/>
                    <a:lstStyle/>
                    <a:p>
                      <a:pPr algn="ctr"/>
                      <a:r>
                        <a:rPr lang="en-US" sz="18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71937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Ernest Shackleton (1874 – 1922)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An Irish explorer 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made three expeditions to the continent, most famously in 1914 on the Endurance.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719374">
                <a:tc>
                  <a:txBody>
                    <a:bodyPr/>
                    <a:lstStyle/>
                    <a:p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Roald Amundsen (1872 - 1928)</a:t>
                      </a:r>
                    </a:p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Norwegian explorer known for his polar expedition who were the first to reach the South Pole on December 14th, 1911.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007948492"/>
                  </a:ext>
                </a:extLst>
              </a:tr>
            </a:tbl>
          </a:graphicData>
        </a:graphic>
      </p:graphicFrame>
      <p:pic>
        <p:nvPicPr>
          <p:cNvPr id="1026" name="Picture 2" descr="Antarctica | History, Map, Climate ...">
            <a:extLst>
              <a:ext uri="{FF2B5EF4-FFF2-40B4-BE49-F238E27FC236}">
                <a16:creationId xmlns:a16="http://schemas.microsoft.com/office/drawing/2014/main" id="{0BAD79E4-8F51-83E6-565C-3A6097C54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831" y="2653294"/>
            <a:ext cx="2758503" cy="1835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tarctica is colder than the Arctic, but it's still losing ice | NOAA  Climate.gov">
            <a:extLst>
              <a:ext uri="{FF2B5EF4-FFF2-40B4-BE49-F238E27FC236}">
                <a16:creationId xmlns:a16="http://schemas.microsoft.com/office/drawing/2014/main" id="{28D4EBB6-474B-4F29-909A-70EC83934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028" y="4840224"/>
            <a:ext cx="1312774" cy="131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ntarctica: The Southernmost Continent | Live Science">
            <a:extLst>
              <a:ext uri="{FF2B5EF4-FFF2-40B4-BE49-F238E27FC236}">
                <a16:creationId xmlns:a16="http://schemas.microsoft.com/office/drawing/2014/main" id="{536604C4-AA47-75F2-DA34-3340DF9ABC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3" t="16204" r="34886" b="7352"/>
          <a:stretch/>
        </p:blipFill>
        <p:spPr bwMode="auto">
          <a:xfrm>
            <a:off x="91672" y="4038306"/>
            <a:ext cx="1236426" cy="132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World Map Antarctica Images – Browse 13,833 Stock Photos, Vectors, and  Video | Adobe Stock">
            <a:extLst>
              <a:ext uri="{FF2B5EF4-FFF2-40B4-BE49-F238E27FC236}">
                <a16:creationId xmlns:a16="http://schemas.microsoft.com/office/drawing/2014/main" id="{5A0EA4C4-B902-6B17-97F9-ECCBC60E97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1559" y="4538911"/>
            <a:ext cx="2968758" cy="1519721"/>
          </a:xfrm>
          <a:prstGeom prst="rect">
            <a:avLst/>
          </a:prstGeom>
        </p:spPr>
      </p:pic>
      <p:pic>
        <p:nvPicPr>
          <p:cNvPr id="5" name="Picture 4" descr="Compass Directions - BBC Bitesize">
            <a:extLst>
              <a:ext uri="{FF2B5EF4-FFF2-40B4-BE49-F238E27FC236}">
                <a16:creationId xmlns:a16="http://schemas.microsoft.com/office/drawing/2014/main" id="{C6D64279-8BC9-A5E3-E14C-D7CA91F56A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/>
        </p:blipFill>
        <p:spPr>
          <a:xfrm>
            <a:off x="1838944" y="3588407"/>
            <a:ext cx="1614087" cy="161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67EE985-057B-4240-BDCA-4952BA5BA325}">
  <ds:schemaRefs>
    <ds:schemaRef ds:uri="http://www.w3.org/XML/1998/namespace"/>
    <ds:schemaRef ds:uri="http://purl.org/dc/terms/"/>
    <ds:schemaRef ds:uri="http://schemas.microsoft.com/office/2006/metadata/properties"/>
    <ds:schemaRef ds:uri="f6f299f5-ecec-478b-91e3-ae014ed9ae24"/>
    <ds:schemaRef ds:uri="4dd4349b-18a2-49e7-a2f7-c64cfce16d95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39BD1DEF-1328-40AC-A0B3-0062ABDCD6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D26D0DF-361C-4315-BF8B-F7F8429C4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10540</TotalTime>
  <Words>309</Words>
  <Application>Microsoft Macintosh PowerPoint</Application>
  <PresentationFormat>A4 Paper (210x297 mm)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Who lives in Antarctica?     |        Diamond     |         Geography        |          Autumn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118</cp:revision>
  <cp:lastPrinted>2026-07-02T09:03:36Z</cp:lastPrinted>
  <dcterms:created xsi:type="dcterms:W3CDTF">2017-10-15T20:56:30Z</dcterms:created>
  <dcterms:modified xsi:type="dcterms:W3CDTF">2026-07-02T09:03:38Z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