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424C0A-A07A-2F44-98BA-205F5D365319}" v="49" dt="2026-07-03T19:39:30.6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870" autoAdjust="0"/>
    <p:restoredTop sz="94565"/>
  </p:normalViewPr>
  <p:slideViewPr>
    <p:cSldViewPr snapToGrid="0" snapToObjects="1">
      <p:cViewPr>
        <p:scale>
          <a:sx n="103" d="100"/>
          <a:sy n="103" d="100"/>
        </p:scale>
        <p:origin x="230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7/3/26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15748" y="80608"/>
            <a:ext cx="9782262" cy="332831"/>
          </a:xfrm>
        </p:spPr>
        <p:txBody>
          <a:bodyPr numCol="1">
            <a:noAutofit/>
          </a:bodyPr>
          <a:lstStyle/>
          <a:p>
            <a:r>
              <a:rPr lang="en-US" sz="1800" b="1" u="sng" dirty="0">
                <a:latin typeface="Letter-join Break 3" panose="02000505000000020003" pitchFamily="2" charset="0"/>
              </a:rPr>
              <a:t>How was school different in the past?	    |      Sapphire	  |         History        |       Autumn 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6396489"/>
              </p:ext>
            </p:extLst>
          </p:nvPr>
        </p:nvGraphicFramePr>
        <p:xfrm>
          <a:off x="113322" y="475562"/>
          <a:ext cx="2910591" cy="1350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Know some similarities and differences between things in the past and now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Comment on images of familiar situations in the past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8398219"/>
              </p:ext>
            </p:extLst>
          </p:nvPr>
        </p:nvGraphicFramePr>
        <p:xfrm>
          <a:off x="6505609" y="461406"/>
          <a:ext cx="3054027" cy="412685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5949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741831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45269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3033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134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date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A date tells us </a:t>
                      </a:r>
                      <a:r>
                        <a:rPr lang="en-GB" sz="1400" b="0" i="1" dirty="0">
                          <a:latin typeface="Letter-join Break 3" panose="02000505000000020003" pitchFamily="2" charset="0"/>
                        </a:rPr>
                        <a:t>when</a:t>
                      </a:r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 something happened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61341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decade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Break 3" panose="02000505000000020003" pitchFamily="2" charset="0"/>
                        </a:rPr>
                        <a:t>A decade is 10 years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61341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future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Time still to come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61341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past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Events that have already happened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7204198"/>
                  </a:ext>
                </a:extLst>
              </a:tr>
              <a:tr h="61341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present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What is happening now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90107849"/>
                  </a:ext>
                </a:extLst>
              </a:tr>
              <a:tr h="61341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timeline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line to show the order of important events in the past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924858"/>
              </p:ext>
            </p:extLst>
          </p:nvPr>
        </p:nvGraphicFramePr>
        <p:xfrm>
          <a:off x="3075635" y="479031"/>
          <a:ext cx="3377773" cy="293645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77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70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8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9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Were schools different in the past?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4719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How have schools changed in living memory?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4719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How were schools different in the 1900s?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09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How have schools changed?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4719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What is similar and different about schools now and in the past?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4719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Would you prefer to have gone to school in the past?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pic>
        <p:nvPicPr>
          <p:cNvPr id="1038" name="Picture 14">
            <a:extLst>
              <a:ext uri="{FF2B5EF4-FFF2-40B4-BE49-F238E27FC236}">
                <a16:creationId xmlns:a16="http://schemas.microsoft.com/office/drawing/2014/main" id="{5698C909-CB6E-201F-42ED-B835CB758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6300" y="2681100"/>
            <a:ext cx="714839" cy="633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543BACD5-0E12-C8F2-EEB8-D65D6FAE0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443" y="3293129"/>
            <a:ext cx="418792" cy="58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3CA7E65-560C-284B-E05D-328732ABE8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7652" y="4702834"/>
            <a:ext cx="5081984" cy="172770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B76FA3E-6FBB-92E0-99BB-718751F0D8B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" r="2113"/>
          <a:stretch>
            <a:fillRect/>
          </a:stretch>
        </p:blipFill>
        <p:spPr>
          <a:xfrm>
            <a:off x="42612" y="3923445"/>
            <a:ext cx="4386782" cy="254909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B404A59-E782-2ED1-CFC7-18B3742692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4189" y="3959078"/>
            <a:ext cx="1003300" cy="6350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B062097-E46F-2DC4-B83D-44FF90EFE9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3472" y="1881317"/>
            <a:ext cx="2910112" cy="179944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6504BBF-B513-195C-CE3B-2CF45DD9D01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65808" y="910858"/>
            <a:ext cx="515332" cy="50644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8EE2587-BCE8-75F4-35B0-0A52490A2EA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88367" y="1506543"/>
            <a:ext cx="354944" cy="54680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36C5C03-8442-34FE-A60B-D45C5D885E7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80582" y="2093159"/>
            <a:ext cx="685784" cy="60138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898D194-3A98-C5BF-A70E-27F6234BDC0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28651" y="3483405"/>
            <a:ext cx="1733926" cy="115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BA402A9-96BB-4767-8C20-A2F4CC627AF4}">
  <ds:schemaRefs>
    <ds:schemaRef ds:uri="http://purl.org/dc/elements/1.1/"/>
    <ds:schemaRef ds:uri="http://purl.org/dc/dcmitype/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www.w3.org/XML/1998/namespace"/>
    <ds:schemaRef ds:uri="f6f299f5-ecec-478b-91e3-ae014ed9ae24"/>
    <ds:schemaRef ds:uri="http://schemas.openxmlformats.org/package/2006/metadata/core-properties"/>
    <ds:schemaRef ds:uri="4dd4349b-18a2-49e7-a2f7-c64cfce16d95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C3920EF8-9DD1-41B9-9611-B47CE8643C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3D9DA0B-82AB-4312-83F0-D1698346FF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5747</TotalTime>
  <Words>168</Words>
  <Application>Microsoft Macintosh PowerPoint</Application>
  <PresentationFormat>A4 Paper (210x297 mm)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How was school different in the past?     |      Sapphire   |         History        |       Autumn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113</cp:revision>
  <cp:lastPrinted>2022-04-21T11:24:49Z</cp:lastPrinted>
  <dcterms:created xsi:type="dcterms:W3CDTF">2017-10-15T20:56:30Z</dcterms:created>
  <dcterms:modified xsi:type="dcterms:W3CDTF">2026-07-03T19:40:42Z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