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912F16B-9C6F-8446-8610-048EDDBBBDA5}" v="18" dt="2026-08-26T11:35:54.63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1915" autoAdjust="0"/>
    <p:restoredTop sz="94565"/>
  </p:normalViewPr>
  <p:slideViewPr>
    <p:cSldViewPr snapToGrid="0" snapToObjects="1">
      <p:cViewPr varScale="1">
        <p:scale>
          <a:sx n="105" d="100"/>
          <a:sy n="105" d="100"/>
        </p:scale>
        <p:origin x="260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3568" y="185978"/>
            <a:ext cx="9737624" cy="227461"/>
          </a:xfrm>
        </p:spPr>
        <p:txBody>
          <a:bodyPr numCol="1">
            <a:noAutofit/>
          </a:bodyPr>
          <a:lstStyle/>
          <a:p>
            <a:r>
              <a:rPr lang="en-US" sz="1800" b="1" u="sng" dirty="0">
                <a:latin typeface="Letter-join Break 3" panose="02000505000000020003" pitchFamily="2" charset="0"/>
              </a:rPr>
              <a:t>Forces	  |       Emerald 	|        Science	|       Spring 1 </a:t>
            </a:r>
            <a:endParaRPr lang="en-US" sz="20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5023599"/>
              </p:ext>
            </p:extLst>
          </p:nvPr>
        </p:nvGraphicFramePr>
        <p:xfrm>
          <a:off x="113323" y="385037"/>
          <a:ext cx="2910381" cy="28244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3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30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0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That some forces need contact between two objects.</a:t>
                      </a: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Letter-join Break 3" panose="02000505000000020003" pitchFamily="2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1572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Magnets attract or repel each other and attract some materials and not others. </a:t>
                      </a: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Letter-join Break 3" panose="02000505000000020003" pitchFamily="2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65460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How to group a variety of materials based on whether they are attracted to a magnet. </a:t>
                      </a: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Letter-join Break 3" panose="02000505000000020003" pitchFamily="2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  <a:tr h="65460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Magnets have two poles and predict whether two magnets will attract or repel each other.</a:t>
                      </a: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Letter-join Break 3" panose="02000505000000020003" pitchFamily="2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13181840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5815982"/>
              </p:ext>
            </p:extLst>
          </p:nvPr>
        </p:nvGraphicFramePr>
        <p:xfrm>
          <a:off x="6454325" y="413439"/>
          <a:ext cx="3125332" cy="560941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9104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93429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3511"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74108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</a:rPr>
                        <a:t>aerodynamics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The study of how air moves around a solid object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28847318"/>
                  </a:ext>
                </a:extLst>
              </a:tr>
              <a:tr h="466340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</a:rPr>
                        <a:t>drag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A force caused by air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03855310"/>
                  </a:ext>
                </a:extLst>
              </a:tr>
              <a:tr h="466340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</a:rPr>
                        <a:t>fulcrum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Where the arm pivots (a turning point)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22628980"/>
                  </a:ext>
                </a:extLst>
              </a:tr>
              <a:tr h="674108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</a:rPr>
                        <a:t>lever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A long component that allows an object called a load to be lifted with ease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02852905"/>
                  </a:ext>
                </a:extLst>
              </a:tr>
              <a:tr h="466340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</a:rPr>
                        <a:t>load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Object you are lifting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7645151"/>
                  </a:ext>
                </a:extLst>
              </a:tr>
              <a:tr h="674108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</a:rPr>
                        <a:t>mass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A measure of how much matter (or ‘stuff’) is inside an object. 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674108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</a:rPr>
                        <a:t>mechanisms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A device used to help turn input forces into larger effects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466340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</a:rPr>
                        <a:t>Newton meter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An instrument for measuring forces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674108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</a:rPr>
                        <a:t>streamlined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When an object is shaped to minimise the effects of air or water resistance.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8173654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0555958"/>
              </p:ext>
            </p:extLst>
          </p:nvPr>
        </p:nvGraphicFramePr>
        <p:xfrm>
          <a:off x="3090117" y="413441"/>
          <a:ext cx="3265472" cy="240174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654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490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76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What happens when friction is low?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4685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What happens when friction is high?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176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What is air resistance?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176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What is water resistance?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176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What does gravity do?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176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What are some simple machines?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3389029"/>
              </p:ext>
            </p:extLst>
          </p:nvPr>
        </p:nvGraphicFramePr>
        <p:xfrm>
          <a:off x="113323" y="3295258"/>
          <a:ext cx="2910381" cy="205986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10381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284159">
                <a:tc>
                  <a:txBody>
                    <a:bodyPr/>
                    <a:lstStyle/>
                    <a:p>
                      <a:pPr algn="ctr"/>
                      <a:r>
                        <a:rPr lang="en-US" sz="1600" u="none" dirty="0">
                          <a:solidFill>
                            <a:schemeClr val="bg1"/>
                          </a:solidFill>
                          <a:latin typeface="Letter-join Break 3" panose="02000505000000020003" pitchFamily="2" charset="0"/>
                        </a:rPr>
                        <a:t>Scientists/Inventors: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590081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Sir Isaac Newton (1642-1727)</a:t>
                      </a:r>
                    </a:p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British scientist who made discoveries around gravity.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1118793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Gallio Galilei (1564-1642)</a:t>
                      </a:r>
                    </a:p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The founder of modern science. He was interested in studying the effects of forces on movement. Invented the Law of Pendulum which helps to keep track of time.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873525957"/>
                  </a:ext>
                </a:extLst>
              </a:tr>
            </a:tbl>
          </a:graphicData>
        </a:graphic>
      </p:graphicFrame>
      <p:pic>
        <p:nvPicPr>
          <p:cNvPr id="1026" name="Picture 2" descr="Section 5: Gravity | Nitty Gritty Science">
            <a:extLst>
              <a:ext uri="{FF2B5EF4-FFF2-40B4-BE49-F238E27FC236}">
                <a16:creationId xmlns:a16="http://schemas.microsoft.com/office/drawing/2014/main" id="{2723544B-FD61-572C-7531-4B3E0C105A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537" y="3927869"/>
            <a:ext cx="1358089" cy="1358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KS3 - Y7 - Physics - Streamlining ...">
            <a:extLst>
              <a:ext uri="{FF2B5EF4-FFF2-40B4-BE49-F238E27FC236}">
                <a16:creationId xmlns:a16="http://schemas.microsoft.com/office/drawing/2014/main" id="{E6A579C3-2092-C3B3-C799-3056FA6AC0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352" y="3927869"/>
            <a:ext cx="1671144" cy="1251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A plane and plane in water&#10;&#10;Description automatically generated with medium confidence">
            <a:extLst>
              <a:ext uri="{FF2B5EF4-FFF2-40B4-BE49-F238E27FC236}">
                <a16:creationId xmlns:a16="http://schemas.microsoft.com/office/drawing/2014/main" id="{F201D1DB-7192-092F-E9F7-96EE1990B2F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9435" r="1314"/>
          <a:stretch>
            <a:fillRect/>
          </a:stretch>
        </p:blipFill>
        <p:spPr>
          <a:xfrm>
            <a:off x="3039619" y="2873456"/>
            <a:ext cx="3259467" cy="10132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FBA849D-0B97-9AD5-7B36-799C6891942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2398636" y="5285958"/>
            <a:ext cx="897633" cy="873041"/>
          </a:xfrm>
          <a:prstGeom prst="rect">
            <a:avLst/>
          </a:prstGeom>
        </p:spPr>
      </p:pic>
      <p:pic>
        <p:nvPicPr>
          <p:cNvPr id="5" name="Content Placeholder 6">
            <a:extLst>
              <a:ext uri="{FF2B5EF4-FFF2-40B4-BE49-F238E27FC236}">
                <a16:creationId xmlns:a16="http://schemas.microsoft.com/office/drawing/2014/main" id="{87513AE1-40EF-EB2E-2F86-49CD2775EB1D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r="12015"/>
          <a:stretch>
            <a:fillRect/>
          </a:stretch>
        </p:blipFill>
        <p:spPr>
          <a:xfrm>
            <a:off x="834394" y="5349621"/>
            <a:ext cx="822245" cy="7746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561882-E440-5CE2-D0AB-EF4A5F6BDAE5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8806" r="9376"/>
          <a:stretch>
            <a:fillRect/>
          </a:stretch>
        </p:blipFill>
        <p:spPr>
          <a:xfrm>
            <a:off x="3233142" y="5294446"/>
            <a:ext cx="8001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DBE4035-6C59-FD9A-94D5-4561A0ADA8F0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4718947" y="5294446"/>
            <a:ext cx="8763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7724A43-DD3E-C864-D0A2-C665B1418FD7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5515" r="10370"/>
          <a:stretch>
            <a:fillRect/>
          </a:stretch>
        </p:blipFill>
        <p:spPr>
          <a:xfrm>
            <a:off x="1677224" y="5303407"/>
            <a:ext cx="796412" cy="88533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319DE33-2B7D-A6CA-655F-2642DE8D07EA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b="6756"/>
          <a:stretch>
            <a:fillRect/>
          </a:stretch>
        </p:blipFill>
        <p:spPr>
          <a:xfrm>
            <a:off x="5540396" y="5294446"/>
            <a:ext cx="800100" cy="876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205EAE4-44EC-86F9-2647-21DF19605E7B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7692" r="11539" b="6756"/>
          <a:stretch>
            <a:fillRect/>
          </a:stretch>
        </p:blipFill>
        <p:spPr>
          <a:xfrm>
            <a:off x="3993483" y="5294446"/>
            <a:ext cx="800100" cy="8763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3ECE034-5B5E-E24C-C4A4-FCD0643949BF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r="9667"/>
          <a:stretch>
            <a:fillRect/>
          </a:stretch>
        </p:blipFill>
        <p:spPr>
          <a:xfrm>
            <a:off x="69095" y="5285958"/>
            <a:ext cx="821961" cy="885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F60707B-A1DC-4B6E-9CC8-D1EB3BAE8088}">
  <ds:schemaRefs>
    <ds:schemaRef ds:uri="http://purl.org/dc/dcmitype/"/>
    <ds:schemaRef ds:uri="http://schemas.openxmlformats.org/package/2006/metadata/core-properties"/>
    <ds:schemaRef ds:uri="4dd4349b-18a2-49e7-a2f7-c64cfce16d95"/>
    <ds:schemaRef ds:uri="http://purl.org/dc/elements/1.1/"/>
    <ds:schemaRef ds:uri="http://schemas.microsoft.com/office/2006/documentManagement/types"/>
    <ds:schemaRef ds:uri="f6f299f5-ecec-478b-91e3-ae014ed9ae24"/>
    <ds:schemaRef ds:uri="http://www.w3.org/XML/1998/namespace"/>
    <ds:schemaRef ds:uri="http://schemas.microsoft.com/office/infopath/2007/PartnerControls"/>
    <ds:schemaRef ds:uri="http://purl.org/dc/terms/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5D960DC7-0FDB-4FC8-A244-9FAF01EFCF5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48C537B-E828-4596-9C37-5CFA6FA2F593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5663</TotalTime>
  <Words>291</Words>
  <Application>Microsoft Macintosh PowerPoint</Application>
  <PresentationFormat>A4 Paper (210x297 mm)</PresentationFormat>
  <Paragraphs>38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Forces   |       Emerald  |        Science |       Spring 1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115</cp:revision>
  <cp:lastPrinted>2024-12-05T13:10:24Z</cp:lastPrinted>
  <dcterms:created xsi:type="dcterms:W3CDTF">2017-10-15T20:56:30Z</dcterms:created>
  <dcterms:modified xsi:type="dcterms:W3CDTF">2026-08-26T11:37:08Z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