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A6B92D-1AFF-BF47-95A5-181B681B46A5}" v="5" dt="2026-08-26T12:33:54.9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99" autoAdjust="0"/>
    <p:restoredTop sz="94565"/>
  </p:normalViewPr>
  <p:slideViewPr>
    <p:cSldViewPr snapToGrid="0" snapToObjects="1">
      <p:cViewPr>
        <p:scale>
          <a:sx n="92" d="100"/>
          <a:sy n="92" d="100"/>
        </p:scale>
        <p:origin x="2584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1409" y="359300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Print" panose="02000503000000020003" pitchFamily="2" charset="0"/>
              </a:rPr>
              <a:t>My body and My senses	    |       Sapphire 	|      Science        |    Autumn 2</a:t>
            </a:r>
            <a:endParaRPr lang="en-US" sz="2400" b="1" u="sng" dirty="0">
              <a:latin typeface="Letter-join Print" panose="02000503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635052"/>
              </p:ext>
            </p:extLst>
          </p:nvPr>
        </p:nvGraphicFramePr>
        <p:xfrm>
          <a:off x="241635" y="692131"/>
          <a:ext cx="2910591" cy="1430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2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say what I see, hear and feel.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use tools and materials safely.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look after myself.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125411"/>
              </p:ext>
            </p:extLst>
          </p:nvPr>
        </p:nvGraphicFramePr>
        <p:xfrm>
          <a:off x="6403278" y="677974"/>
          <a:ext cx="3087647" cy="42676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717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18527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519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286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smell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sense of scent.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sight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sense of seeing.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hear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sense of sound.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taste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sense of flavour.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8888653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touch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sense of feeling.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906615"/>
              </p:ext>
            </p:extLst>
          </p:nvPr>
        </p:nvGraphicFramePr>
        <p:xfrm>
          <a:off x="3233928" y="695600"/>
          <a:ext cx="3087647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Print" panose="02000503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1: What can our bodies do?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2: What are the senses (smell)?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3: How do we see?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4: What is that sound?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5: How does it taste?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6: What can we feel?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-join Print" panose="02000503000000020003" pitchFamily="2" charset="0"/>
            </a:endParaRPr>
          </a:p>
        </p:txBody>
      </p:sp>
      <p:pic>
        <p:nvPicPr>
          <p:cNvPr id="39" name="Picture 3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CD7B2119-038B-B0E7-7010-FA96635CE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979" y="5077823"/>
            <a:ext cx="927100" cy="901700"/>
          </a:xfrm>
          <a:prstGeom prst="rect">
            <a:avLst/>
          </a:prstGeom>
        </p:spPr>
      </p:pic>
      <p:pic>
        <p:nvPicPr>
          <p:cNvPr id="41" name="Picture 4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2DA7CE9D-F43C-A220-7928-E5C812998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806" r="9376"/>
          <a:stretch>
            <a:fillRect/>
          </a:stretch>
        </p:blipFill>
        <p:spPr>
          <a:xfrm>
            <a:off x="8056391" y="5090523"/>
            <a:ext cx="800100" cy="876300"/>
          </a:xfrm>
          <a:prstGeom prst="rect">
            <a:avLst/>
          </a:prstGeom>
        </p:spPr>
      </p:pic>
      <p:pic>
        <p:nvPicPr>
          <p:cNvPr id="42" name="Picture 4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FFFB2816-1FA6-8394-70FB-9570AE714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6491" y="5090523"/>
            <a:ext cx="876300" cy="876300"/>
          </a:xfrm>
          <a:prstGeom prst="rect">
            <a:avLst/>
          </a:prstGeom>
        </p:spPr>
      </p:pic>
      <p:pic>
        <p:nvPicPr>
          <p:cNvPr id="46" name="Picture 4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868FECE-D766-A767-89BC-9F872C88A79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9667"/>
          <a:stretch>
            <a:fillRect/>
          </a:stretch>
        </p:blipFill>
        <p:spPr>
          <a:xfrm>
            <a:off x="6403277" y="5065123"/>
            <a:ext cx="848943" cy="91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1F8B15-656D-2C12-51E1-B7C4BF743D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2376" y="1799858"/>
            <a:ext cx="732563" cy="7216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338E73-FE64-64D1-AB49-5B2B592270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62555" y="1048477"/>
            <a:ext cx="714471" cy="7038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1DC6175-3687-EB0F-5EB9-D03EB2B0EB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2555" y="3405214"/>
            <a:ext cx="510097" cy="80158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364750B-5584-90F9-36C3-33E13DAD731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92962" y="4138944"/>
            <a:ext cx="784064" cy="78406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4AF33CE-BDFD-97E5-F9B4-00E942013E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62556" y="2621150"/>
            <a:ext cx="795766" cy="7840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6FC6687-0D36-CF92-F61B-E0F06F6D22C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7139" y="4687661"/>
            <a:ext cx="4196941" cy="1327141"/>
          </a:xfrm>
          <a:prstGeom prst="rect">
            <a:avLst/>
          </a:prstGeom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C3474E71-911A-9CCF-34E2-D50A9844BC22}"/>
              </a:ext>
            </a:extLst>
          </p:cNvPr>
          <p:cNvGrpSpPr/>
          <p:nvPr/>
        </p:nvGrpSpPr>
        <p:grpSpPr>
          <a:xfrm>
            <a:off x="114813" y="2950096"/>
            <a:ext cx="6206762" cy="1607272"/>
            <a:chOff x="114813" y="2950096"/>
            <a:chExt cx="5460214" cy="1285422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A167D16-1F84-5F81-DC25-6038B4B1F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rcRect l="5843" r="13487"/>
            <a:stretch>
              <a:fillRect/>
            </a:stretch>
          </p:blipFill>
          <p:spPr>
            <a:xfrm>
              <a:off x="3552932" y="2950096"/>
              <a:ext cx="952303" cy="1285422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B08EDAFA-69C9-D157-995B-3BF028DBF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rcRect l="8442"/>
            <a:stretch>
              <a:fillRect/>
            </a:stretch>
          </p:blipFill>
          <p:spPr>
            <a:xfrm>
              <a:off x="2372932" y="2967834"/>
              <a:ext cx="1101904" cy="1267683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AAA26B3-880B-FF7C-FC35-25AA7745CB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4574350" y="2950096"/>
              <a:ext cx="1000677" cy="128542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23BB5669-776A-49A2-8190-AB5C2FCC9B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114813" y="2984724"/>
              <a:ext cx="1061994" cy="1250793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2065B4C-B0AB-E75A-BC03-1B1B7A65D7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rcRect l="9387" t="12994" r="9796"/>
            <a:stretch>
              <a:fillRect/>
            </a:stretch>
          </p:blipFill>
          <p:spPr>
            <a:xfrm>
              <a:off x="1258510" y="2984724"/>
              <a:ext cx="1032719" cy="1250793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8F42FE31-2441-975B-9E37-AD79A54FA575}"/>
              </a:ext>
            </a:extLst>
          </p:cNvPr>
          <p:cNvGrpSpPr/>
          <p:nvPr/>
        </p:nvGrpSpPr>
        <p:grpSpPr>
          <a:xfrm>
            <a:off x="108155" y="2160672"/>
            <a:ext cx="3087646" cy="760702"/>
            <a:chOff x="108155" y="2160672"/>
            <a:chExt cx="2807348" cy="681364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8B33DF65-A266-CD13-DE4A-3EEB947C5FB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rcRect t="74276"/>
            <a:stretch>
              <a:fillRect/>
            </a:stretch>
          </p:blipFill>
          <p:spPr>
            <a:xfrm>
              <a:off x="2197527" y="2176561"/>
              <a:ext cx="717976" cy="66547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C2D19C6-C58E-96EB-A811-A9CC878399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rcRect r="1886"/>
            <a:stretch>
              <a:fillRect/>
            </a:stretch>
          </p:blipFill>
          <p:spPr>
            <a:xfrm>
              <a:off x="108155" y="2160672"/>
              <a:ext cx="2089372" cy="66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4DD28C4-0440-441C-8D75-A31A0157C0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B17B770-7A24-41F0-9A26-E7C4BE9AB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AB36C9-1AF5-4DC7-B92A-9E77F3FC31DE}">
  <ds:schemaRefs>
    <ds:schemaRef ds:uri="http://purl.org/dc/elements/1.1/"/>
    <ds:schemaRef ds:uri="http://schemas.microsoft.com/office/2006/documentManagement/types"/>
    <ds:schemaRef ds:uri="http://purl.org/dc/dcmitype/"/>
    <ds:schemaRef ds:uri="4dd4349b-18a2-49e7-a2f7-c64cfce16d95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f6f299f5-ecec-478b-91e3-ae014ed9ae2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6226</TotalTime>
  <Words>136</Words>
  <Application>Microsoft Macintosh PowerPoint</Application>
  <PresentationFormat>A4 Paper (210x297 mm)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Print</vt:lpstr>
      <vt:lpstr>Office Theme</vt:lpstr>
      <vt:lpstr>My body and My senses     |       Sapphire  |      Science        |   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2026-07-15T16:03:35Z</cp:lastPrinted>
  <dcterms:created xsi:type="dcterms:W3CDTF">2017-10-15T20:56:30Z</dcterms:created>
  <dcterms:modified xsi:type="dcterms:W3CDTF">2026-08-26T12:38:32Z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