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86" autoAdjust="0"/>
    <p:restoredTop sz="94556"/>
  </p:normalViewPr>
  <p:slideViewPr>
    <p:cSldViewPr snapToGrid="0" snapToObjects="1">
      <p:cViewPr>
        <p:scale>
          <a:sx n="80" d="100"/>
          <a:sy n="80" d="100"/>
        </p:scale>
        <p:origin x="208" y="10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1023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Would you like to live in the desert?   |         Emerald        |         Geography        |      Spring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862553"/>
              </p:ext>
            </p:extLst>
          </p:nvPr>
        </p:nvGraphicFramePr>
        <p:xfrm>
          <a:off x="216519" y="475562"/>
          <a:ext cx="2710710" cy="1670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4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37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Understand the water cycle and its processes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17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Recognise different types of landforms such as mountains, coasts and rivers.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5239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SzPts val="1100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Where specific places are, including continents, countries and use key vocabulary to describe them.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5675971"/>
              </p:ext>
            </p:extLst>
          </p:nvPr>
        </p:nvGraphicFramePr>
        <p:xfrm>
          <a:off x="6362430" y="475562"/>
          <a:ext cx="3052739" cy="598351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4374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0899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476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agriculture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process of farming and looking after cattle and crops.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079170930"/>
                  </a:ext>
                </a:extLst>
              </a:tr>
              <a:tr h="65470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arid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Too little rain to support lots of vegetation.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7271373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barren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Land that cannot grow vegetation.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794719904"/>
                  </a:ext>
                </a:extLst>
              </a:tr>
              <a:tr h="48714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desert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Any stretch of land with little to no rainfall and extremely sparse vegetation and wildlife.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3553735410"/>
                  </a:ext>
                </a:extLst>
              </a:tr>
              <a:tr h="5008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desertification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When land turns into desert.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931531312"/>
                  </a:ext>
                </a:extLst>
              </a:tr>
              <a:tr h="5008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flash flood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sudden large flood caused by heavy rain.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831785295"/>
                  </a:ext>
                </a:extLst>
              </a:tr>
              <a:tr h="5008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national park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large area of a park used by visitors.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372519791"/>
                  </a:ext>
                </a:extLst>
              </a:tr>
              <a:tr h="500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nature reserve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An area where animals and plants are protected.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424820302"/>
                  </a:ext>
                </a:extLst>
              </a:tr>
              <a:tr h="5008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rainfall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amount of rain falling in a place over a particular time.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3924799320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renewable energy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Energy generated from a continuous source, such as wind or water.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0771064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time zone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Different areas that use the same time.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45428"/>
              </p:ext>
            </p:extLst>
          </p:nvPr>
        </p:nvGraphicFramePr>
        <p:xfrm>
          <a:off x="3027404" y="481257"/>
          <a:ext cx="3234852" cy="21485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34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25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is a hot desert biome?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509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Where are deserts located?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24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physical features are found in a desert?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can people use deserts?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282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are the threats to deserts?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9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Would you like to live in the desert?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6" name="Picture 5" descr="A close-up of a rock formation&#10;&#10;AI-generated content may be incorrect.">
            <a:extLst>
              <a:ext uri="{FF2B5EF4-FFF2-40B4-BE49-F238E27FC236}">
                <a16:creationId xmlns:a16="http://schemas.microsoft.com/office/drawing/2014/main" id="{B2A4529D-4C55-2DF6-3FFA-485C7368C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980" y="5367938"/>
            <a:ext cx="4396109" cy="1091143"/>
          </a:xfrm>
          <a:prstGeom prst="rect">
            <a:avLst/>
          </a:prstGeom>
        </p:spPr>
      </p:pic>
      <p:pic>
        <p:nvPicPr>
          <p:cNvPr id="11" name="Picture 10" descr="A map of the world&#10;&#10;AI-generated content may be incorrect.">
            <a:extLst>
              <a:ext uri="{FF2B5EF4-FFF2-40B4-BE49-F238E27FC236}">
                <a16:creationId xmlns:a16="http://schemas.microsoft.com/office/drawing/2014/main" id="{87D3DF05-F5B0-9769-1A2F-09FF50E552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5154" y="2691554"/>
            <a:ext cx="4267102" cy="2688859"/>
          </a:xfrm>
          <a:prstGeom prst="rect">
            <a:avLst/>
          </a:prstGeom>
        </p:spPr>
      </p:pic>
      <p:pic>
        <p:nvPicPr>
          <p:cNvPr id="15" name="Picture 14" descr="A poster of a desert&#10;&#10;AI-generated content may be incorrect.">
            <a:extLst>
              <a:ext uri="{FF2B5EF4-FFF2-40B4-BE49-F238E27FC236}">
                <a16:creationId xmlns:a16="http://schemas.microsoft.com/office/drawing/2014/main" id="{FF8028F9-EC5A-495A-2FF6-60C05802F53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876"/>
          <a:stretch>
            <a:fillRect/>
          </a:stretch>
        </p:blipFill>
        <p:spPr>
          <a:xfrm>
            <a:off x="409470" y="2184018"/>
            <a:ext cx="1485510" cy="428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10128</TotalTime>
  <Words>254</Words>
  <Application>Microsoft Macintosh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Would you like to live in the desert?   |         Emerald        |         Geography        |      Spring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129</cp:revision>
  <cp:lastPrinted>2022-04-21T11:24:49Z</cp:lastPrinted>
  <dcterms:created xsi:type="dcterms:W3CDTF">2017-10-15T20:56:30Z</dcterms:created>
  <dcterms:modified xsi:type="dcterms:W3CDTF">2025-08-20T13:26:04Z</dcterms:modified>
</cp:coreProperties>
</file>