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70" autoAdjust="0"/>
    <p:restoredTop sz="94675"/>
  </p:normalViewPr>
  <p:slideViewPr>
    <p:cSldViewPr snapToGrid="0" snapToObjects="1">
      <p:cViewPr varScale="1">
        <p:scale>
          <a:sx n="111" d="100"/>
          <a:sy n="111" d="100"/>
        </p:scale>
        <p:origin x="112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488" y="59039"/>
            <a:ext cx="9018792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Plants	    |	     Diamond  	    | 	Science       |      Autumn 1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514978"/>
              </p:ext>
            </p:extLst>
          </p:nvPr>
        </p:nvGraphicFramePr>
        <p:xfrm>
          <a:off x="147530" y="465955"/>
          <a:ext cx="2918253" cy="1575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8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3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 differences between living and non-living things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2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Names of different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2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What seeds look like as they grow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1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What plants need to grow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358034"/>
              </p:ext>
            </p:extLst>
          </p:nvPr>
        </p:nvGraphicFramePr>
        <p:xfrm>
          <a:off x="5977907" y="459442"/>
          <a:ext cx="3432229" cy="518041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347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1875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0596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25369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absorb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When a material takes in another material.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4097253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carbon dioxide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colourless and odourless gas that is present in the air and is used by plants to help them grow.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fertilisation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process of creating a seed within a plant.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96176243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fertiliser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substance that contains nutrients that is added to soil to help make plants grow.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flowers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part of a plant that is responsible for producing sees that grow into new plants.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83302834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germination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Part of the life cycle of a plant where seeds start to grow.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84626452"/>
                  </a:ext>
                </a:extLst>
              </a:tr>
              <a:tr h="47381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minerals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naturally occurring solid such as limestone, clay or gold.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275701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nutrients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Substances that nourish a plant.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pollen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fine, powdery substance that is produced by the male parts of a flower. it is needed to create seeds.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6698860"/>
                  </a:ext>
                </a:extLst>
              </a:tr>
              <a:tr h="504835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pollination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transfer of pollen from the male part of a flower to the female part of a flower.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928624"/>
              </p:ext>
            </p:extLst>
          </p:nvPr>
        </p:nvGraphicFramePr>
        <p:xfrm>
          <a:off x="147530" y="2112156"/>
          <a:ext cx="2918253" cy="14061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825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9740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09521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John Baptist Van Helmont </a:t>
                      </a:r>
                      <a:r>
                        <a:rPr lang="en-GB" sz="1050" dirty="0">
                          <a:latin typeface="Comic Sans MS" panose="030F0902030302020204" pitchFamily="66" charset="0"/>
                        </a:rPr>
                        <a:t>(1580-1644)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</a:rPr>
                        <a:t>Carried out many experiments on plant growth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095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</a:rPr>
                        <a:t>Mary Seacole </a:t>
                      </a: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(1805-1881)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</a:rPr>
                        <a:t>Famous for using plants as medicine to treat soldiers during the Crimean War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68822"/>
              </p:ext>
            </p:extLst>
          </p:nvPr>
        </p:nvGraphicFramePr>
        <p:xfrm>
          <a:off x="3150782" y="462410"/>
          <a:ext cx="2757502" cy="25546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575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What are the parts of a plant?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What do plants need to grow?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How does water move around a plant?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Why do plants need flowers?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How do plants make new plants?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What are the stages of a plant life cycle?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4" name="Picture 13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7AFC65C9-4029-EDF5-436B-CCBD3C67E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829" y="5672562"/>
            <a:ext cx="927100" cy="901700"/>
          </a:xfrm>
          <a:prstGeom prst="rect">
            <a:avLst/>
          </a:prstGeom>
        </p:spPr>
      </p:pic>
      <p:pic>
        <p:nvPicPr>
          <p:cNvPr id="11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600B2ED0-D15E-0E0B-2F37-1686885D83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2015"/>
          <a:stretch>
            <a:fillRect/>
          </a:stretch>
        </p:blipFill>
        <p:spPr>
          <a:xfrm>
            <a:off x="3864587" y="5736225"/>
            <a:ext cx="849236" cy="800100"/>
          </a:xfrm>
          <a:prstGeom prst="rect">
            <a:avLst/>
          </a:prstGeom>
        </p:spPr>
      </p:pic>
      <p:pic>
        <p:nvPicPr>
          <p:cNvPr id="15" name="Picture 14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5D6D7F93-5B46-4311-1C6A-EF64E59B77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806" r="9376"/>
          <a:stretch>
            <a:fillRect/>
          </a:stretch>
        </p:blipFill>
        <p:spPr>
          <a:xfrm>
            <a:off x="6277241" y="5685262"/>
            <a:ext cx="800100" cy="876300"/>
          </a:xfrm>
          <a:prstGeom prst="rect">
            <a:avLst/>
          </a:prstGeom>
        </p:spPr>
      </p:pic>
      <p:pic>
        <p:nvPicPr>
          <p:cNvPr id="16" name="Picture 15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3CD2C9FA-883F-0B92-E3FC-7CD6FC5006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6444" y="5685262"/>
            <a:ext cx="876300" cy="876300"/>
          </a:xfrm>
          <a:prstGeom prst="rect">
            <a:avLst/>
          </a:prstGeom>
        </p:spPr>
      </p:pic>
      <p:pic>
        <p:nvPicPr>
          <p:cNvPr id="12" name="Picture 11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840A1852-0944-71AB-9D77-D40FF725E88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515" r="10370"/>
          <a:stretch>
            <a:fillRect/>
          </a:stretch>
        </p:blipFill>
        <p:spPr>
          <a:xfrm>
            <a:off x="4707416" y="5690011"/>
            <a:ext cx="822555" cy="914400"/>
          </a:xfrm>
          <a:prstGeom prst="rect">
            <a:avLst/>
          </a:prstGeom>
        </p:spPr>
      </p:pic>
      <p:pic>
        <p:nvPicPr>
          <p:cNvPr id="17" name="Picture 16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2A9A6D43-38A6-08B7-D55B-B91FA69F399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6756"/>
          <a:stretch>
            <a:fillRect/>
          </a:stretch>
        </p:blipFill>
        <p:spPr>
          <a:xfrm>
            <a:off x="8584495" y="5685262"/>
            <a:ext cx="800100" cy="876300"/>
          </a:xfrm>
          <a:prstGeom prst="rect">
            <a:avLst/>
          </a:prstGeom>
        </p:spPr>
      </p:pic>
      <p:pic>
        <p:nvPicPr>
          <p:cNvPr id="19" name="Picture 18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59FB7882-64C3-96B2-8069-18BEE11FF91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692" r="11539" b="6756"/>
          <a:stretch>
            <a:fillRect/>
          </a:stretch>
        </p:blipFill>
        <p:spPr>
          <a:xfrm>
            <a:off x="7037582" y="5685262"/>
            <a:ext cx="800100" cy="876300"/>
          </a:xfrm>
          <a:prstGeom prst="rect">
            <a:avLst/>
          </a:prstGeom>
        </p:spPr>
      </p:pic>
      <p:pic>
        <p:nvPicPr>
          <p:cNvPr id="20" name="Picture 19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2C0911C5-686D-AB6E-4770-632B6797596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r="9667"/>
          <a:stretch>
            <a:fillRect/>
          </a:stretch>
        </p:blipFill>
        <p:spPr>
          <a:xfrm>
            <a:off x="3099288" y="5672562"/>
            <a:ext cx="848943" cy="914400"/>
          </a:xfrm>
          <a:prstGeom prst="rect">
            <a:avLst/>
          </a:prstGeom>
        </p:spPr>
      </p:pic>
      <p:pic>
        <p:nvPicPr>
          <p:cNvPr id="3" name="Picture 2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C567F278-9390-FA27-A493-EA6F7A7D240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726" t="18938" r="24363" b="10603"/>
          <a:stretch>
            <a:fillRect/>
          </a:stretch>
        </p:blipFill>
        <p:spPr>
          <a:xfrm>
            <a:off x="3692628" y="2940790"/>
            <a:ext cx="1629807" cy="2825517"/>
          </a:xfrm>
          <a:prstGeom prst="rect">
            <a:avLst/>
          </a:prstGeom>
        </p:spPr>
      </p:pic>
      <p:pic>
        <p:nvPicPr>
          <p:cNvPr id="7" name="Picture 6" descr="A screen shot of a video game&#10;&#10;AI-generated content may be incorrect.">
            <a:extLst>
              <a:ext uri="{FF2B5EF4-FFF2-40B4-BE49-F238E27FC236}">
                <a16:creationId xmlns:a16="http://schemas.microsoft.com/office/drawing/2014/main" id="{67CE0C3F-C371-F543-CA8F-09923E10E1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7530" y="3660613"/>
            <a:ext cx="3116751" cy="218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5526</TotalTime>
  <Words>310</Words>
  <Application>Microsoft Macintosh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Plants     |      Diamond       |  Science       |     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Microsoft Office User</cp:lastModifiedBy>
  <cp:revision>115</cp:revision>
  <cp:lastPrinted>2022-04-21T11:24:49Z</cp:lastPrinted>
  <dcterms:created xsi:type="dcterms:W3CDTF">2017-10-15T20:56:30Z</dcterms:created>
  <dcterms:modified xsi:type="dcterms:W3CDTF">2025-08-29T10:58:46Z</dcterms:modified>
</cp:coreProperties>
</file>