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FD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7A7E9A-2399-4A46-9B4E-9A2257EA6F40}" v="17" dt="2026-02-26T19:39:17.8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Medium Style 3 –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538" autoAdjust="0"/>
    <p:restoredTop sz="94643"/>
  </p:normalViewPr>
  <p:slideViewPr>
    <p:cSldViewPr snapToGrid="0" snapToObjects="1">
      <p:cViewPr>
        <p:scale>
          <a:sx n="94" d="100"/>
          <a:sy n="94" d="100"/>
        </p:scale>
        <p:origin x="2952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microsoft.com/office/2007/relationships/hdphoto" Target="../media/hdphoto3.wdp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6FD20B3E-745D-742A-29B9-1CF4FD41A1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1026" y="2797794"/>
            <a:ext cx="1473200" cy="2616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461" y="57632"/>
            <a:ext cx="9216949" cy="314984"/>
          </a:xfrm>
          <a:ln>
            <a:noFill/>
          </a:ln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Animals including humans	    |	Diamond       |           Science      |         Spring 2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302638"/>
              </p:ext>
            </p:extLst>
          </p:nvPr>
        </p:nvGraphicFramePr>
        <p:xfrm>
          <a:off x="157871" y="372616"/>
          <a:ext cx="2985477" cy="1560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5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Animals need food, water, air and shelter to survive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67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Humans need a balanced diet and regular exercise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3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Living things depend on each other through simple food chains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64015"/>
              </p:ext>
            </p:extLst>
          </p:nvPr>
        </p:nvGraphicFramePr>
        <p:xfrm>
          <a:off x="6113721" y="375136"/>
          <a:ext cx="3286690" cy="615795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662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043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853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9236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carnivore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animal that mostly eats meat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0958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collagen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protein that helps bones stay strong and flexible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4877503"/>
                  </a:ext>
                </a:extLst>
              </a:tr>
              <a:tr h="391411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consumer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living thing that eats other plants or animals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45914373"/>
                  </a:ext>
                </a:extLst>
              </a:tr>
              <a:tr h="451554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exoskeleton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hard outer covering that protects some animals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0946725"/>
                  </a:ext>
                </a:extLst>
              </a:tr>
              <a:tr h="357314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fibre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Helps the digestive system work properly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098327"/>
                  </a:ext>
                </a:extLst>
              </a:tr>
              <a:tr h="317384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fracture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break or crack in a bone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5728078"/>
                  </a:ext>
                </a:extLst>
              </a:tr>
              <a:tr h="451554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herbivore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animal that eats plants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6130537"/>
                  </a:ext>
                </a:extLst>
              </a:tr>
              <a:tr h="590218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hibernate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When an animal rests for a long time to save energy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93433782"/>
                  </a:ext>
                </a:extLst>
              </a:tr>
              <a:tr h="330424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muscle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Soft tissue that helps the body move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9169138"/>
                  </a:ext>
                </a:extLst>
              </a:tr>
              <a:tr h="451554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omnivore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animal that eats both plants and animals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6993493"/>
                  </a:ext>
                </a:extLst>
              </a:tr>
              <a:tr h="44266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pescatarian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 who eats fish but not meat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988331"/>
                  </a:ext>
                </a:extLst>
              </a:tr>
              <a:tr h="44266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producer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living thing (like a plant) that makes its own food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32613711"/>
                  </a:ext>
                </a:extLst>
              </a:tr>
              <a:tr h="44266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vegan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 who eats no animal products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7870418"/>
                  </a:ext>
                </a:extLst>
              </a:tr>
              <a:tr h="44266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vegetarian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 who does not eat meat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2399104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FC7D80B-A151-0A44-AB76-0B7FC3D7D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186794"/>
              </p:ext>
            </p:extLst>
          </p:nvPr>
        </p:nvGraphicFramePr>
        <p:xfrm>
          <a:off x="142070" y="1987834"/>
          <a:ext cx="3001278" cy="10020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01278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678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16215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Dr Stephen Hawking (1942 – 2018)</a:t>
                      </a:r>
                    </a:p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Although he wasn’t a biologist, he was so curious about how science helps us to understand the world and our bodies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358012"/>
              </p:ext>
            </p:extLst>
          </p:nvPr>
        </p:nvGraphicFramePr>
        <p:xfrm>
          <a:off x="3247980" y="372616"/>
          <a:ext cx="2738314" cy="281753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8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6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1: How do living things get energy?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707291977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2: What nutrients do we need?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28404128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3: What do different animals eat?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01886392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4: What are the bones in the body?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939371675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5: How do skeletons differ in other animals?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83046446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6: How do muscles help animals move?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660699913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80FB99E5-5F58-40D9-626F-608659134A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522" b="68421" l="35889" r="42496">
                        <a14:foregroundMark x1="38581" y1="49761" x2="38581" y2="49761"/>
                        <a14:foregroundMark x1="38254" y1="63876" x2="39233" y2="65072"/>
                        <a14:foregroundMark x1="38662" y1="68421" x2="38662" y2="68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99" t="47543" r="56592" b="30897"/>
          <a:stretch>
            <a:fillRect/>
          </a:stretch>
        </p:blipFill>
        <p:spPr>
          <a:xfrm>
            <a:off x="4582459" y="4830241"/>
            <a:ext cx="859617" cy="7603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3891089-181F-22B2-1D5C-453115EF99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816" b="67064" l="67727" r="74374">
                        <a14:foregroundMark x1="69168" y1="61483" x2="69168" y2="61483"/>
                        <a14:foregroundMark x1="69005" y1="60287" x2="69005" y2="60287"/>
                        <a14:foregroundMark x1="72349" y1="56699" x2="72349" y2="56699"/>
                        <a14:foregroundMark x1="70799" y1="58373" x2="70799" y2="58373"/>
                        <a14:foregroundMark x1="69576" y1="55024" x2="71452" y2="55502"/>
                        <a14:foregroundMark x1="68923" y1="52392" x2="70718" y2="52871"/>
                        <a14:foregroundMark x1="71941" y1="65311" x2="71941" y2="607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896" t="47660" r="24795" b="30780"/>
          <a:stretch>
            <a:fillRect/>
          </a:stretch>
        </p:blipFill>
        <p:spPr>
          <a:xfrm>
            <a:off x="3870798" y="5579147"/>
            <a:ext cx="859617" cy="76039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7C03AB0-2B9A-A3C0-A51D-73498577C6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816" b="67064" l="14967" r="21614">
                        <a14:foregroundMark x1="19168" y1="54785" x2="19168" y2="54785"/>
                        <a14:foregroundMark x1="19168" y1="53828" x2="19413" y2="55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36" t="47660" r="77555" b="30780"/>
          <a:stretch>
            <a:fillRect/>
          </a:stretch>
        </p:blipFill>
        <p:spPr>
          <a:xfrm>
            <a:off x="3195714" y="4839284"/>
            <a:ext cx="859617" cy="7603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3A883D-672E-C528-A8AF-E4CCB362DCB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795" b="67043" l="89191" r="95838">
                        <a14:foregroundMark x1="89152" y1="61722" x2="89152" y2="61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360" t="47639" r="3331" b="30801"/>
          <a:stretch>
            <a:fillRect/>
          </a:stretch>
        </p:blipFill>
        <p:spPr>
          <a:xfrm>
            <a:off x="5308625" y="5557191"/>
            <a:ext cx="859617" cy="76039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12A0E0D-AC87-8570-E99F-6FCC6F1C15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051366"/>
              </p:ext>
            </p:extLst>
          </p:nvPr>
        </p:nvGraphicFramePr>
        <p:xfrm>
          <a:off x="3958051" y="3311784"/>
          <a:ext cx="2058998" cy="14833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58998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5559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Common mistakes!</a:t>
                      </a:r>
                    </a:p>
                  </a:txBody>
                  <a:tcPr marL="74295" marR="74295" marT="37148" marB="37148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298924"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Plants ‘eat’ foods like animals</a:t>
                      </a:r>
                    </a:p>
                  </a:txBody>
                  <a:tcPr marL="74295" marR="74295" marT="37148" marB="3714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298924"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All carnivores eat only meat</a:t>
                      </a:r>
                    </a:p>
                  </a:txBody>
                  <a:tcPr marL="74295" marR="74295" marT="37148" marB="37148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527043"/>
                  </a:ext>
                </a:extLst>
              </a:tr>
              <a:tr h="298924"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All fats are unhealthy</a:t>
                      </a:r>
                    </a:p>
                  </a:txBody>
                  <a:tcPr marL="74295" marR="74295" marT="37148" marB="37148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1579247"/>
                  </a:ext>
                </a:extLst>
              </a:tr>
              <a:tr h="298924"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Only mammals have muscles</a:t>
                      </a:r>
                    </a:p>
                  </a:txBody>
                  <a:tcPr marL="74295" marR="74295" marT="37148" marB="37148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405897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DD10E965-31DF-548B-5126-5F9B411594CB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824" t="-572" r="37312" b="572"/>
          <a:stretch>
            <a:fillRect/>
          </a:stretch>
        </p:blipFill>
        <p:spPr>
          <a:xfrm>
            <a:off x="172062" y="2893325"/>
            <a:ext cx="2325373" cy="2270637"/>
          </a:xfrm>
          <a:prstGeom prst="rect">
            <a:avLst/>
          </a:prstGeom>
        </p:spPr>
      </p:pic>
      <p:pic>
        <p:nvPicPr>
          <p:cNvPr id="20" name="Picture 19" descr="A diagram of the muscles of the arm&#10;&#10;AI-generated content may be incorrect.">
            <a:extLst>
              <a:ext uri="{FF2B5EF4-FFF2-40B4-BE49-F238E27FC236}">
                <a16:creationId xmlns:a16="http://schemas.microsoft.com/office/drawing/2014/main" id="{ECE11D78-E24A-AECD-0F2D-D2A016BD5A8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2062" y="5163962"/>
            <a:ext cx="2565628" cy="150497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DF6289B-55B4-A4DB-6BFD-8B3AB09B3370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3910814" y="4832637"/>
            <a:ext cx="808396" cy="777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575AA4C-17A6-6A3A-8A1A-3A79CA6962BA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5320088" y="4795136"/>
            <a:ext cx="793633" cy="7776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663349B-D933-5D23-D4DF-CB226517DD2C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3196483" y="5555464"/>
            <a:ext cx="761567" cy="7776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469482E-18B5-F0DF-73AD-F543725F1CB3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/>
          <a:stretch/>
        </p:blipFill>
        <p:spPr>
          <a:xfrm>
            <a:off x="4633541" y="5548533"/>
            <a:ext cx="793909" cy="77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4ADF94-4A25-4838-8278-E55C3D0BA8D4}">
  <ds:schemaRefs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f6f299f5-ecec-478b-91e3-ae014ed9ae24"/>
    <ds:schemaRef ds:uri="http://schemas.microsoft.com/office/infopath/2007/PartnerControls"/>
    <ds:schemaRef ds:uri="4dd4349b-18a2-49e7-a2f7-c64cfce16d95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98824F2-778D-4803-A682-6B28D46B1D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356664-B8E6-4AD9-8D3A-A01F4518C7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5581</TotalTime>
  <Words>299</Words>
  <Application>Microsoft Macintosh PowerPoint</Application>
  <PresentationFormat>A4 Paper (210x297 mm)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Animals including humans     | Diamond       |           Science      |         Spring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111</cp:revision>
  <cp:lastPrinted>2022-04-21T11:24:49Z</cp:lastPrinted>
  <dcterms:created xsi:type="dcterms:W3CDTF">2017-10-15T20:56:30Z</dcterms:created>
  <dcterms:modified xsi:type="dcterms:W3CDTF">2026-02-26T19:39:51Z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