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DD06D6-8899-8A42-AE21-D3CB2FBD23A1}" v="33" dt="2026-07-03T20:12:01.437"/>
    <p1510:client id="{C5424C0A-A07A-2F44-98BA-205F5D365319}" v="49" dt="2026-07-03T19:39:30.68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61" autoAdjust="0"/>
    <p:restoredTop sz="94538"/>
  </p:normalViewPr>
  <p:slideViewPr>
    <p:cSldViewPr snapToGrid="0" snapToObjects="1">
      <p:cViewPr>
        <p:scale>
          <a:sx n="43" d="100"/>
          <a:sy n="43" d="100"/>
        </p:scale>
        <p:origin x="632" y="18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7/3/26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6610" y="112317"/>
            <a:ext cx="9904594" cy="332831"/>
          </a:xfrm>
        </p:spPr>
        <p:txBody>
          <a:bodyPr numCol="1">
            <a:noAutofit/>
          </a:bodyPr>
          <a:lstStyle/>
          <a:p>
            <a:r>
              <a:rPr lang="en-US" sz="1800" b="1" u="sng" dirty="0">
                <a:latin typeface="Letter-join Break 3" panose="02000505000000020003" pitchFamily="2" charset="0"/>
              </a:rPr>
              <a:t>How have explorers changed the world?    |      Sapphire	  |         History        |       Spring </a:t>
            </a:r>
            <a:endParaRPr lang="en-US" sz="20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9837363"/>
              </p:ext>
            </p:extLst>
          </p:nvPr>
        </p:nvGraphicFramePr>
        <p:xfrm>
          <a:off x="113322" y="475562"/>
          <a:ext cx="3198156" cy="13506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981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3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Know some similarities and differences between things in the past and now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3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Comment on images of familiar situations in the past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8156544"/>
              </p:ext>
            </p:extLst>
          </p:nvPr>
        </p:nvGraphicFramePr>
        <p:xfrm>
          <a:off x="6505609" y="461406"/>
          <a:ext cx="3054027" cy="578908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5278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548546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45269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17405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5145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discovery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Finding something new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679771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explorer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Someone who travels to new places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64828044"/>
                  </a:ext>
                </a:extLst>
              </a:tr>
              <a:tr h="679771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exploration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Going to look for new places or information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65145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North Pole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very top of world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65145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past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Events that have already happened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87204198"/>
                  </a:ext>
                </a:extLst>
              </a:tr>
              <a:tr h="65145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present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What is happening now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90107849"/>
                  </a:ext>
                </a:extLst>
              </a:tr>
              <a:tr h="679771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timeline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line to show the order of important events in the past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  <a:tr h="72655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voyage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long journey, usually by sea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6197383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6084007"/>
              </p:ext>
            </p:extLst>
          </p:nvPr>
        </p:nvGraphicFramePr>
        <p:xfrm>
          <a:off x="3381530" y="458624"/>
          <a:ext cx="3054027" cy="272512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540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53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8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9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What is an explorer?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4963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Where have explorers travelled and when?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4963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Who was Christopher Columbus and what did he do?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4963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Who was Matthew Henson and what did he do?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2849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How has exploration changed?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981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How can we remember them?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pic>
        <p:nvPicPr>
          <p:cNvPr id="1038" name="Picture 14">
            <a:extLst>
              <a:ext uri="{FF2B5EF4-FFF2-40B4-BE49-F238E27FC236}">
                <a16:creationId xmlns:a16="http://schemas.microsoft.com/office/drawing/2014/main" id="{5698C909-CB6E-201F-42ED-B835CB758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188" y="3546824"/>
            <a:ext cx="714839" cy="633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>
            <a:extLst>
              <a:ext uri="{FF2B5EF4-FFF2-40B4-BE49-F238E27FC236}">
                <a16:creationId xmlns:a16="http://schemas.microsoft.com/office/drawing/2014/main" id="{543BACD5-0E12-C8F2-EEB8-D65D6FAE08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2101" y="4196362"/>
            <a:ext cx="418792" cy="58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943D036-E167-A637-5A24-0E0B423F7E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6513" y="3249295"/>
            <a:ext cx="3324070" cy="182357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91BAD46-51B3-3AAF-B4C3-A857B2F743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554" y="5138410"/>
            <a:ext cx="5807975" cy="13965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90BBDB-D3A3-CE63-5528-78C8E9716EE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63803" y="4794521"/>
            <a:ext cx="937607" cy="59577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D9C44A7-0107-AA71-57A5-B0BDED47029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47757" y="5558354"/>
            <a:ext cx="642270" cy="6328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98FAA21-D535-4E55-5C39-CCDAD513A9C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56308" y="2911557"/>
            <a:ext cx="406263" cy="54439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711ED2E-6F1F-5BDF-68D8-CBA3108DC4A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48220" y="2280127"/>
            <a:ext cx="541807" cy="53372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21C1BF1-7626-639F-3F42-519AE2EA457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597777" y="884026"/>
            <a:ext cx="428593" cy="53372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53D843A-E43F-615F-92CF-CE2DD1A4B52E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t="16349"/>
          <a:stretch>
            <a:fillRect/>
          </a:stretch>
        </p:blipFill>
        <p:spPr>
          <a:xfrm>
            <a:off x="126841" y="1948494"/>
            <a:ext cx="3187876" cy="110785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034FC0A-4849-2D7A-9165-ED403993577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533824" y="1641814"/>
            <a:ext cx="494630" cy="51168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26F8F597-8723-2015-606E-828C8CA2C62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20493" y="3169333"/>
            <a:ext cx="1734553" cy="1830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3920EF8-9DD1-41B9-9611-B47CE8643C5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BA402A9-96BB-4767-8C20-A2F4CC627AF4}">
  <ds:schemaRefs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f6f299f5-ecec-478b-91e3-ae014ed9ae24"/>
    <ds:schemaRef ds:uri="4dd4349b-18a2-49e7-a2f7-c64cfce16d95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3D9DA0B-82AB-4312-83F0-D1698346FF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5778</TotalTime>
  <Words>171</Words>
  <Application>Microsoft Macintosh PowerPoint</Application>
  <PresentationFormat>A4 Paper (210x297 mm)</PresentationFormat>
  <Paragraphs>29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How have explorers changed the world?    |      Sapphire   |         History        |       Spring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113</cp:revision>
  <cp:lastPrinted>2022-04-21T11:24:49Z</cp:lastPrinted>
  <dcterms:created xsi:type="dcterms:W3CDTF">2017-10-15T20:56:30Z</dcterms:created>
  <dcterms:modified xsi:type="dcterms:W3CDTF">2026-07-03T20:16:21Z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