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01"/>
  </p:normalViewPr>
  <p:slideViewPr>
    <p:cSldViewPr snapToGrid="0" snapToObjects="1">
      <p:cViewPr>
        <p:scale>
          <a:sx n="89" d="100"/>
          <a:sy n="89" d="100"/>
        </p:scale>
        <p:origin x="1816" y="632"/>
      </p:cViewPr>
      <p:guideLst/>
    </p:cSldViewPr>
  </p:slideViewPr>
  <p:notesTextViewPr>
    <p:cViewPr>
      <p:scale>
        <a:sx n="20" d="100"/>
        <a:sy n="2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6.jpe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80608"/>
            <a:ext cx="9623703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Stone Age to Iron Age       |           Diamond  Year A	|         History        |      Autumn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618231"/>
              </p:ext>
            </p:extLst>
          </p:nvPr>
        </p:nvGraphicFramePr>
        <p:xfrm>
          <a:off x="113322" y="475562"/>
          <a:ext cx="2910591" cy="1723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That history is divided into different periods of time.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A timeline shows the order of events in the past happened.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There are similarities and differences between our lives today and lives in the past.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204686"/>
              </p:ext>
            </p:extLst>
          </p:nvPr>
        </p:nvGraphicFramePr>
        <p:xfrm>
          <a:off x="6505131" y="475562"/>
          <a:ext cx="2995004" cy="431842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8333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1166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296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6498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AD </a:t>
                      </a: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(Anno Domini)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Latin for ‘in the Year of the Lord’. A term to used to date the years after Jesus was born.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39142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archaeology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Using remains to learn about the past.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433137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barter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To exchange goods without using money.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529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BC </a:t>
                      </a: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(Before Christ)</a:t>
                      </a:r>
                    </a:p>
                    <a:p>
                      <a:endParaRPr lang="en-GB" sz="10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term used to date the years before Jesus was born.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29691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hunter-gatherers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group of people who move around hunting or collecting food.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32534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settlement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place where people live together as a community.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529691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trade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buying, selling and exchanging of objects and work.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  <a:tr h="529691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tribe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group of people with shared values and one leader.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6903128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391501"/>
              </p:ext>
            </p:extLst>
          </p:nvPr>
        </p:nvGraphicFramePr>
        <p:xfrm>
          <a:off x="3075635" y="479030"/>
          <a:ext cx="3377773" cy="26892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432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How long ago did prehistoric man live?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does Skara Brae tell us about life in the Stone Age?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Who was this Bronze Age man?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What was the impact of bronze in prehistoric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8379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did trade change lives in Iron Age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171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What changed between the Stone Age and Iron Age?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98127"/>
              </p:ext>
            </p:extLst>
          </p:nvPr>
        </p:nvGraphicFramePr>
        <p:xfrm>
          <a:off x="110049" y="2272678"/>
          <a:ext cx="2910590" cy="82852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88871">
                <a:tc>
                  <a:txBody>
                    <a:bodyPr/>
                    <a:lstStyle/>
                    <a:p>
                      <a:pPr algn="ctr"/>
                      <a:r>
                        <a:rPr lang="en-US" sz="1400" u="none" dirty="0">
                          <a:solidFill>
                            <a:schemeClr val="bg1"/>
                          </a:solidFill>
                          <a:latin typeface="Comic Sans MS" panose="030F0902030302020204" pitchFamily="66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39654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Cheddar Man: </a:t>
                      </a: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oldest complete skeleton found in Britain.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</a:tbl>
          </a:graphicData>
        </a:graphic>
      </p:graphicFrame>
      <p:pic>
        <p:nvPicPr>
          <p:cNvPr id="9" name="Picture 8" descr="A stone structure with a hole in the ground&#10;&#10;AI-generated content may be incorrect.">
            <a:extLst>
              <a:ext uri="{FF2B5EF4-FFF2-40B4-BE49-F238E27FC236}">
                <a16:creationId xmlns:a16="http://schemas.microsoft.com/office/drawing/2014/main" id="{B4F759B3-45CD-68AB-C0AE-7AD2885AF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814" y="3303604"/>
            <a:ext cx="2094996" cy="1560103"/>
          </a:xfrm>
          <a:prstGeom prst="rect">
            <a:avLst/>
          </a:prstGeom>
        </p:spPr>
      </p:pic>
      <p:pic>
        <p:nvPicPr>
          <p:cNvPr id="14" name="Picture 13" descr="A cartoon of people in a village&#10;&#10;AI-generated content may be incorrect.">
            <a:extLst>
              <a:ext uri="{FF2B5EF4-FFF2-40B4-BE49-F238E27FC236}">
                <a16:creationId xmlns:a16="http://schemas.microsoft.com/office/drawing/2014/main" id="{87D4FFE6-3718-678E-70AF-09572C1B1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8534" y="3295383"/>
            <a:ext cx="2094995" cy="1526354"/>
          </a:xfrm>
          <a:prstGeom prst="rect">
            <a:avLst/>
          </a:prstGeom>
        </p:spPr>
      </p:pic>
      <p:pic>
        <p:nvPicPr>
          <p:cNvPr id="16" name="Picture 15" descr="A diagram of a number&#10;&#10;AI-generated content may be incorrect.">
            <a:extLst>
              <a:ext uri="{FF2B5EF4-FFF2-40B4-BE49-F238E27FC236}">
                <a16:creationId xmlns:a16="http://schemas.microsoft.com/office/drawing/2014/main" id="{4E11F1F3-87F1-471F-16F2-182FC92A3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322" y="4960441"/>
            <a:ext cx="7536547" cy="1685899"/>
          </a:xfrm>
          <a:prstGeom prst="rect">
            <a:avLst/>
          </a:prstGeom>
        </p:spPr>
      </p:pic>
      <p:pic>
        <p:nvPicPr>
          <p:cNvPr id="18" name="Picture 17" descr="A close-up of a coin&#10;&#10;AI-generated content may be incorrect.">
            <a:extLst>
              <a:ext uri="{FF2B5EF4-FFF2-40B4-BE49-F238E27FC236}">
                <a16:creationId xmlns:a16="http://schemas.microsoft.com/office/drawing/2014/main" id="{889A9669-D390-6709-C708-80A3630005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04" b="89951" l="6452" r="90591">
                        <a14:foregroundMark x1="65054" y1="17402" x2="70430" y2="22059"/>
                        <a14:foregroundMark x1="64247" y1="17402" x2="74194" y2="20098"/>
                        <a14:foregroundMark x1="60484" y1="15196" x2="78495" y2="27451"/>
                        <a14:foregroundMark x1="78495" y1="27451" x2="90591" y2="42402"/>
                        <a14:foregroundMark x1="90591" y1="42402" x2="90860" y2="57353"/>
                        <a14:foregroundMark x1="90860" y1="56863" x2="77151" y2="74755"/>
                        <a14:foregroundMark x1="7258" y1="45588" x2="6452" y2="5196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23520" y="2995594"/>
            <a:ext cx="1829887" cy="2006973"/>
          </a:xfrm>
          <a:prstGeom prst="rect">
            <a:avLst/>
          </a:prstGeom>
        </p:spPr>
      </p:pic>
      <p:pic>
        <p:nvPicPr>
          <p:cNvPr id="21" name="Picture 2" descr="Stonehenge - Wikipedia">
            <a:extLst>
              <a:ext uri="{FF2B5EF4-FFF2-40B4-BE49-F238E27FC236}">
                <a16:creationId xmlns:a16="http://schemas.microsoft.com/office/drawing/2014/main" id="{411642FC-68AA-8961-62B4-89035D043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94" b="89691" l="3475" r="97683">
                        <a14:foregroundMark x1="3475" y1="58763" x2="3475" y2="67010"/>
                        <a14:foregroundMark x1="3475" y1="54639" x2="3475" y2="58763"/>
                        <a14:foregroundMark x1="3475" y1="51546" x2="3475" y2="54639"/>
                        <a14:foregroundMark x1="89961" y1="56186" x2="90347" y2="65979"/>
                        <a14:foregroundMark x1="92664" y1="56186" x2="93050" y2="65979"/>
                        <a14:foregroundMark x1="96525" y1="64948" x2="97683" y2="68557"/>
                        <a14:backgroundMark x1="14286" y1="30928" x2="26641" y2="31443"/>
                        <a14:backgroundMark x1="84556" y1="40206" x2="91120" y2="40722"/>
                        <a14:backgroundMark x1="772" y1="54639" x2="772" y2="54639"/>
                        <a14:backgroundMark x1="1158" y1="58763" x2="1158" y2="58763"/>
                        <a14:backgroundMark x1="44788" y1="54639" x2="44788" y2="54639"/>
                        <a14:backgroundMark x1="58301" y1="52577" x2="58301" y2="52577"/>
                        <a14:backgroundMark x1="22394" y1="58763" x2="22394" y2="58763"/>
                        <a14:backgroundMark x1="23552" y1="54639" x2="23166" y2="613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053" y="5002567"/>
            <a:ext cx="2782094" cy="2083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Savage Stone Age | Horrible Histories TV">
            <a:extLst>
              <a:ext uri="{FF2B5EF4-FFF2-40B4-BE49-F238E27FC236}">
                <a16:creationId xmlns:a16="http://schemas.microsoft.com/office/drawing/2014/main" id="{CD3B9F80-97C0-7654-C1B9-E744DC69EF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466"/>
          <a:stretch>
            <a:fillRect/>
          </a:stretch>
        </p:blipFill>
        <p:spPr bwMode="auto">
          <a:xfrm>
            <a:off x="7633433" y="4905677"/>
            <a:ext cx="672288" cy="95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Savage Stone Age | Horrible Histories TV">
            <a:extLst>
              <a:ext uri="{FF2B5EF4-FFF2-40B4-BE49-F238E27FC236}">
                <a16:creationId xmlns:a16="http://schemas.microsoft.com/office/drawing/2014/main" id="{ABC3A93B-1957-4E4F-6DCC-7D85D35377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1" r="3110"/>
          <a:stretch>
            <a:fillRect/>
          </a:stretch>
        </p:blipFill>
        <p:spPr bwMode="auto">
          <a:xfrm>
            <a:off x="8256735" y="4905677"/>
            <a:ext cx="1208314" cy="95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5704</TotalTime>
  <Words>267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Stone Age to Iron Age       |           Diamond  Year A |         History        |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2025-07-02T16:04:06Z</dcterms:modified>
</cp:coreProperties>
</file>