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AFF"/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30" autoAdjust="0"/>
    <p:restoredTop sz="94675"/>
  </p:normalViewPr>
  <p:slideViewPr>
    <p:cSldViewPr snapToGrid="0" snapToObjects="1">
      <p:cViewPr>
        <p:scale>
          <a:sx n="100" d="100"/>
          <a:sy n="100" d="100"/>
        </p:scale>
        <p:origin x="1992" y="4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21" y="80608"/>
            <a:ext cx="9446315" cy="332831"/>
          </a:xfrm>
        </p:spPr>
        <p:txBody>
          <a:bodyPr numCol="1">
            <a:noAutofit/>
          </a:bodyPr>
          <a:lstStyle/>
          <a:p>
            <a:r>
              <a:rPr lang="en-US" sz="1500" b="1" u="sng" dirty="0">
                <a:latin typeface="Comic Sans MS" panose="030F0902030302020204" pitchFamily="66" charset="0"/>
              </a:rPr>
              <a:t>What can you see at the coast?    |      Sapphire Year A    |       Geography        |     Summer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9492"/>
              </p:ext>
            </p:extLst>
          </p:nvPr>
        </p:nvGraphicFramePr>
        <p:xfrm>
          <a:off x="113322" y="475562"/>
          <a:ext cx="2910591" cy="17237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Identify the United Kingdom (UK) and its four countries.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Name and locate the 7 continents using an atlas and globe.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Describe the features of their local area based on what humans have created or what is naturally there.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059071996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568393"/>
              </p:ext>
            </p:extLst>
          </p:nvPr>
        </p:nvGraphicFramePr>
        <p:xfrm>
          <a:off x="6348351" y="461406"/>
          <a:ext cx="3116821" cy="579053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7716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757084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48256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4810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60482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cliff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steep rock face.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0855109"/>
                  </a:ext>
                </a:extLst>
              </a:tr>
              <a:tr h="5604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coast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piece of land along the sea or ocean.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842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coastline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Where the sea meets the land.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975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fieldwork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Collecting data outside of the classroom.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975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island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area of land surrounded by the sea.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96796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landmark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easily recognisable and possibly well-known feature.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90107849"/>
                  </a:ext>
                </a:extLst>
              </a:tr>
              <a:tr h="560482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ocean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large body of salt water.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2221910"/>
                  </a:ext>
                </a:extLst>
              </a:tr>
              <a:tr h="560482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sand dunes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mound formed by sand.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97357592"/>
                  </a:ext>
                </a:extLst>
              </a:tr>
              <a:tr h="597597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sea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smaller body of salt water beside land.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0235922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781166"/>
              </p:ext>
            </p:extLst>
          </p:nvPr>
        </p:nvGraphicFramePr>
        <p:xfrm>
          <a:off x="3075635" y="467456"/>
          <a:ext cx="3116821" cy="25080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168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What are some of the UK’s amazing features and landmarks?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Where are the seas and oceans surrounding the UK?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17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What is the coast?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89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How do people use our local coast? Data collection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511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How do people use our local coast? Findings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Where are our oceans?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9292101-94A1-C37A-47FB-2377D7D94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1427005"/>
            <a:ext cx="529397" cy="509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0897A26F-EE3D-CFFF-7DA0-31E7BCB08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868276"/>
            <a:ext cx="529397" cy="509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27DC3FA4-4EE9-9A50-94C8-75416D4730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557" y="2030189"/>
            <a:ext cx="465590" cy="458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>
            <a:extLst>
              <a:ext uri="{FF2B5EF4-FFF2-40B4-BE49-F238E27FC236}">
                <a16:creationId xmlns:a16="http://schemas.microsoft.com/office/drawing/2014/main" id="{FE25D907-9B05-66FE-EE9B-8030BB945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300" y="2613555"/>
            <a:ext cx="864611" cy="417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969BC1A7-AA5C-4849-1386-C3A303F52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557" y="3156174"/>
            <a:ext cx="615643" cy="59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FADAFF55-42D1-B506-8882-77A39CFC5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111" y="3826877"/>
            <a:ext cx="685800" cy="66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>
            <a:extLst>
              <a:ext uri="{FF2B5EF4-FFF2-40B4-BE49-F238E27FC236}">
                <a16:creationId xmlns:a16="http://schemas.microsoft.com/office/drawing/2014/main" id="{BEE7C293-B5B0-2206-D6F6-9D82C7058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495" y="4554992"/>
            <a:ext cx="1117777" cy="50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>
            <a:extLst>
              <a:ext uri="{FF2B5EF4-FFF2-40B4-BE49-F238E27FC236}">
                <a16:creationId xmlns:a16="http://schemas.microsoft.com/office/drawing/2014/main" id="{61067BA4-00BB-DEC8-0091-DF290A78EC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111" y="5111039"/>
            <a:ext cx="545089" cy="54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AF46CFFA-7595-2361-A3DD-AFDE6FDD7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984" y="5715000"/>
            <a:ext cx="1181277" cy="53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9068957-3283-53B2-D9F5-C38119FAFFB5}"/>
              </a:ext>
            </a:extLst>
          </p:cNvPr>
          <p:cNvCxnSpPr>
            <a:cxnSpLocks/>
          </p:cNvCxnSpPr>
          <p:nvPr/>
        </p:nvCxnSpPr>
        <p:spPr>
          <a:xfrm>
            <a:off x="7044474" y="1084771"/>
            <a:ext cx="300151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7" name="Picture 26" descr="A diagram of a coast&#10;&#10;AI-generated content may be incorrect.">
            <a:extLst>
              <a:ext uri="{FF2B5EF4-FFF2-40B4-BE49-F238E27FC236}">
                <a16:creationId xmlns:a16="http://schemas.microsoft.com/office/drawing/2014/main" id="{9C5A2886-A937-94F6-EB99-2934EC1D157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3321" y="3356675"/>
            <a:ext cx="3964277" cy="2915662"/>
          </a:xfrm>
          <a:prstGeom prst="rect">
            <a:avLst/>
          </a:prstGeom>
        </p:spPr>
      </p:pic>
      <p:pic>
        <p:nvPicPr>
          <p:cNvPr id="29" name="Picture 28" descr="A collage of a beach and a city&#10;&#10;AI-generated content may be incorrect.">
            <a:extLst>
              <a:ext uri="{FF2B5EF4-FFF2-40B4-BE49-F238E27FC236}">
                <a16:creationId xmlns:a16="http://schemas.microsoft.com/office/drawing/2014/main" id="{19BEE425-FC62-2A6B-E734-3C0A9D0F3435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18711" b="21511"/>
          <a:stretch>
            <a:fillRect/>
          </a:stretch>
        </p:blipFill>
        <p:spPr>
          <a:xfrm>
            <a:off x="94085" y="2263478"/>
            <a:ext cx="2903362" cy="1117721"/>
          </a:xfrm>
          <a:prstGeom prst="rect">
            <a:avLst/>
          </a:pr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7C8F459B-F2B9-12B7-D78A-671C2A886CCA}"/>
              </a:ext>
            </a:extLst>
          </p:cNvPr>
          <p:cNvGrpSpPr/>
          <p:nvPr/>
        </p:nvGrpSpPr>
        <p:grpSpPr>
          <a:xfrm>
            <a:off x="4107720" y="2975549"/>
            <a:ext cx="2136458" cy="3425883"/>
            <a:chOff x="3075066" y="2964661"/>
            <a:chExt cx="2136458" cy="3425883"/>
          </a:xfrm>
        </p:grpSpPr>
        <p:pic>
          <p:nvPicPr>
            <p:cNvPr id="25" name="Picture 24" descr="A map of the united kingdom&#10;&#10;AI-generated content may be incorrect.">
              <a:extLst>
                <a:ext uri="{FF2B5EF4-FFF2-40B4-BE49-F238E27FC236}">
                  <a16:creationId xmlns:a16="http://schemas.microsoft.com/office/drawing/2014/main" id="{A3FAD4D7-D6F9-66DE-D0C8-27C3D274E862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rcRect r="31466"/>
            <a:stretch>
              <a:fillRect/>
            </a:stretch>
          </p:blipFill>
          <p:spPr>
            <a:xfrm>
              <a:off x="3075066" y="2964661"/>
              <a:ext cx="2136458" cy="3425883"/>
            </a:xfrm>
            <a:prstGeom prst="rect">
              <a:avLst/>
            </a:prstGeom>
          </p:spPr>
        </p:pic>
        <p:sp>
          <p:nvSpPr>
            <p:cNvPr id="30" name="Rounded Rectangle 29">
              <a:extLst>
                <a:ext uri="{FF2B5EF4-FFF2-40B4-BE49-F238E27FC236}">
                  <a16:creationId xmlns:a16="http://schemas.microsoft.com/office/drawing/2014/main" id="{1BDA90EA-6976-EEAF-92A3-A66A63C44A49}"/>
                </a:ext>
              </a:extLst>
            </p:cNvPr>
            <p:cNvSpPr/>
            <p:nvPr/>
          </p:nvSpPr>
          <p:spPr>
            <a:xfrm>
              <a:off x="5143499" y="3227980"/>
              <a:ext cx="68024" cy="2271120"/>
            </a:xfrm>
            <a:prstGeom prst="roundRect">
              <a:avLst/>
            </a:prstGeom>
            <a:solidFill>
              <a:srgbClr val="ECFAFF"/>
            </a:solidFill>
            <a:ln>
              <a:solidFill>
                <a:srgbClr val="ECFAF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5798</TotalTime>
  <Words>220</Words>
  <Application>Microsoft Macintosh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What can you see at the coast?    |      Sapphire Year A    |       Geography        |     Summer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116</cp:revision>
  <cp:lastPrinted>2022-04-21T11:24:49Z</cp:lastPrinted>
  <dcterms:created xsi:type="dcterms:W3CDTF">2017-10-15T20:56:30Z</dcterms:created>
  <dcterms:modified xsi:type="dcterms:W3CDTF">2025-08-20T13:57:28Z</dcterms:modified>
</cp:coreProperties>
</file>