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741" autoAdjust="0"/>
    <p:restoredTop sz="94565"/>
  </p:normalViewPr>
  <p:slideViewPr>
    <p:cSldViewPr snapToGrid="0" snapToObjects="1">
      <p:cViewPr varScale="1">
        <p:scale>
          <a:sx n="105" d="100"/>
          <a:sy n="105" d="100"/>
        </p:scale>
        <p:origin x="133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9/17/26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23568" y="80608"/>
            <a:ext cx="9916246" cy="332831"/>
          </a:xfrm>
        </p:spPr>
        <p:txBody>
          <a:bodyPr numCol="1">
            <a:noAutofit/>
          </a:bodyPr>
          <a:lstStyle/>
          <a:p>
            <a:r>
              <a:rPr lang="en-US" sz="2000" b="1" u="sng" dirty="0">
                <a:latin typeface="Letter-join Break 3" panose="02000505000000020003" pitchFamily="2" charset="0"/>
              </a:rPr>
              <a:t>The Tudors       |        Emerald 	|         History        |         Spring </a:t>
            </a:r>
            <a:endParaRPr lang="en-US" sz="2400" b="1" u="sng" dirty="0">
              <a:latin typeface="Letter-join Break 3" panose="02000505000000020003" pitchFamily="2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3174583"/>
              </p:ext>
            </p:extLst>
          </p:nvPr>
        </p:nvGraphicFramePr>
        <p:xfrm>
          <a:off x="113322" y="475562"/>
          <a:ext cx="2910591" cy="12287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05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673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>
                          <a:latin typeface="Letter-join Break 3" panose="02000505000000020003" pitchFamily="2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5667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200" kern="120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About the life of other significant individuals such as Samuel Pepys, Florence Nightingale.</a:t>
                      </a: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Letter-join Break 3" panose="02000505000000020003" pitchFamily="2" charset="0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40566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To understand periods of history from the Stone Age to 1066 in Britain.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6197941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7016923"/>
              </p:ext>
            </p:extLst>
          </p:nvPr>
        </p:nvGraphicFramePr>
        <p:xfrm>
          <a:off x="6345044" y="475563"/>
          <a:ext cx="3447634" cy="507145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048215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399419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49039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Letter-join Break 3" panose="02000505000000020003" pitchFamily="2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610818">
                <a:tc>
                  <a:txBody>
                    <a:bodyPr/>
                    <a:lstStyle/>
                    <a:p>
                      <a:r>
                        <a:rPr lang="en-GB" sz="1400" b="1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Catholic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b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 member of the Catholic Church where the Pope is the head.</a:t>
                      </a:r>
                      <a:endParaRPr lang="en-GB" sz="14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2630113"/>
                  </a:ext>
                </a:extLst>
              </a:tr>
              <a:tr h="429075">
                <a:tc>
                  <a:txBody>
                    <a:bodyPr/>
                    <a:lstStyle/>
                    <a:p>
                      <a:r>
                        <a:rPr lang="en-GB" sz="1400" b="1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divorce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b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The legal end of a marriage</a:t>
                      </a:r>
                      <a:endParaRPr lang="en-GB" sz="14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389059981"/>
                  </a:ext>
                </a:extLst>
              </a:tr>
              <a:tr h="610818">
                <a:tc>
                  <a:txBody>
                    <a:bodyPr/>
                    <a:lstStyle/>
                    <a:p>
                      <a:r>
                        <a:rPr lang="en-GB" sz="1400" b="1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heir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 person who will inherit the crown after the current King or Queen dies.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7509289"/>
                  </a:ext>
                </a:extLst>
              </a:tr>
              <a:tr h="429075">
                <a:tc>
                  <a:txBody>
                    <a:bodyPr/>
                    <a:lstStyle/>
                    <a:p>
                      <a:r>
                        <a:rPr lang="en-GB" sz="1400" b="1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monarch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 sovereign head of state (King/ Queen)</a:t>
                      </a:r>
                      <a:endParaRPr lang="en-GB" sz="14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14679900"/>
                  </a:ext>
                </a:extLst>
              </a:tr>
              <a:tr h="610818">
                <a:tc>
                  <a:txBody>
                    <a:bodyPr/>
                    <a:lstStyle/>
                    <a:p>
                      <a:r>
                        <a:rPr lang="en-GB" sz="1400" b="1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Protestant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b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 member of a Christian church, separate from the Catholic church.</a:t>
                      </a:r>
                      <a:endParaRPr lang="en-GB" sz="14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610818">
                <a:tc>
                  <a:txBody>
                    <a:bodyPr/>
                    <a:lstStyle/>
                    <a:p>
                      <a:r>
                        <a:rPr lang="en-GB" sz="1400" b="1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reformation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b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The move away from the Catholic church to become Protestant.</a:t>
                      </a:r>
                      <a:endParaRPr lang="en-GB" sz="14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02842971"/>
                  </a:ext>
                </a:extLst>
              </a:tr>
              <a:tr h="429075">
                <a:tc>
                  <a:txBody>
                    <a:bodyPr/>
                    <a:lstStyle/>
                    <a:p>
                      <a:r>
                        <a:rPr lang="en-GB" sz="1400" b="1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reign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b="0" u="none" dirty="0">
                          <a:solidFill>
                            <a:schemeClr val="tx1"/>
                          </a:solidFill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The time the King or Queen is on the throne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81736547"/>
                  </a:ext>
                </a:extLst>
              </a:tr>
              <a:tr h="429075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treason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b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 crime of betraying your country.</a:t>
                      </a:r>
                      <a:endParaRPr lang="en-GB" sz="14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87413085"/>
                  </a:ext>
                </a:extLst>
              </a:tr>
              <a:tr h="429075">
                <a:tc>
                  <a:txBody>
                    <a:bodyPr/>
                    <a:lstStyle/>
                    <a:p>
                      <a:r>
                        <a:rPr lang="en-GB" sz="1400" b="1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tyrant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 person or ruler who uses their authority cruelly.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5965315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4725378"/>
              </p:ext>
            </p:extLst>
          </p:nvPr>
        </p:nvGraphicFramePr>
        <p:xfrm>
          <a:off x="3075636" y="479030"/>
          <a:ext cx="3135594" cy="301900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1355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489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800" dirty="0">
                          <a:latin typeface="Letter-join Break 3" panose="02000505000000020003" pitchFamily="2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81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1: Fair ruler or tyrant? What was Henry VIII really like?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44781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2: Why did Henry VIII have so many wives?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3889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3: Why was Anne Boleyn executed?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3889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4: What was a Royal Progress?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3889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5: What was a Royal Progress like?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44781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6: What can inventories tell us about life in Tudor times?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7306B18-0BB0-2B55-AC5C-2F9DE42A91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5694163"/>
              </p:ext>
            </p:extLst>
          </p:nvPr>
        </p:nvGraphicFramePr>
        <p:xfrm>
          <a:off x="113322" y="1844445"/>
          <a:ext cx="2910590" cy="181382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910590">
                  <a:extLst>
                    <a:ext uri="{9D8B030D-6E8A-4147-A177-3AD203B41FA5}">
                      <a16:colId xmlns:a16="http://schemas.microsoft.com/office/drawing/2014/main" val="404925924"/>
                    </a:ext>
                  </a:extLst>
                </a:gridCol>
              </a:tblGrid>
              <a:tr h="385073">
                <a:tc>
                  <a:txBody>
                    <a:bodyPr/>
                    <a:lstStyle/>
                    <a:p>
                      <a:pPr algn="ctr"/>
                      <a:r>
                        <a:rPr lang="en-US" sz="1800" u="none" dirty="0">
                          <a:solidFill>
                            <a:schemeClr val="bg1"/>
                          </a:solidFill>
                          <a:latin typeface="Letter-join Break 3" panose="02000505000000020003" pitchFamily="2" charset="0"/>
                        </a:rPr>
                        <a:t>Significant People: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16718440"/>
                  </a:ext>
                </a:extLst>
              </a:tr>
              <a:tr h="555085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Henry VIII (1491- 1547)</a:t>
                      </a:r>
                    </a:p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King of England after his father Henry VII from 1509 to 1547. Famous for marrying six times to try and get a son.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98426269"/>
                  </a:ext>
                </a:extLst>
              </a:tr>
              <a:tr h="555085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Hans Holbein (unknown – 1543)</a:t>
                      </a:r>
                    </a:p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 German painter famous for painting many portraits of Henry VIII.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281498378"/>
                  </a:ext>
                </a:extLst>
              </a:tr>
            </a:tbl>
          </a:graphicData>
        </a:graphic>
      </p:graphicFrame>
      <p:pic>
        <p:nvPicPr>
          <p:cNvPr id="26" name="Picture 25">
            <a:extLst>
              <a:ext uri="{FF2B5EF4-FFF2-40B4-BE49-F238E27FC236}">
                <a16:creationId xmlns:a16="http://schemas.microsoft.com/office/drawing/2014/main" id="{979AB2F0-ED8D-E7B1-99B0-A3522CACA4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5044" y="5547018"/>
            <a:ext cx="2617930" cy="1066564"/>
          </a:xfrm>
          <a:prstGeom prst="rect">
            <a:avLst/>
          </a:prstGeom>
        </p:spPr>
      </p:pic>
      <p:pic>
        <p:nvPicPr>
          <p:cNvPr id="31" name="Picture 30" descr="A group of women in historical clothing&#10;&#10;Description automatically generated">
            <a:extLst>
              <a:ext uri="{FF2B5EF4-FFF2-40B4-BE49-F238E27FC236}">
                <a16:creationId xmlns:a16="http://schemas.microsoft.com/office/drawing/2014/main" id="{C06E864B-9A84-EDF5-47A7-6E2EED264A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5282" y="5153993"/>
            <a:ext cx="5640707" cy="1418012"/>
          </a:xfrm>
          <a:prstGeom prst="rect">
            <a:avLst/>
          </a:prstGeom>
        </p:spPr>
      </p:pic>
      <p:pic>
        <p:nvPicPr>
          <p:cNvPr id="32" name="Picture 4" descr="Henry VIII A Notorious King | The Royal ...">
            <a:extLst>
              <a:ext uri="{FF2B5EF4-FFF2-40B4-BE49-F238E27FC236}">
                <a16:creationId xmlns:a16="http://schemas.microsoft.com/office/drawing/2014/main" id="{8D8C0805-621C-E8A5-2B4F-129264DA0F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10" y="3713018"/>
            <a:ext cx="1353536" cy="1353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6" descr="Hampton Court Palace – Sunday 28th July ...">
            <a:extLst>
              <a:ext uri="{FF2B5EF4-FFF2-40B4-BE49-F238E27FC236}">
                <a16:creationId xmlns:a16="http://schemas.microsoft.com/office/drawing/2014/main" id="{263DCE4A-516D-29DC-476F-B54726F335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8711" y="3600740"/>
            <a:ext cx="2108577" cy="1465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Elizabeth I - Wikipedia">
            <a:extLst>
              <a:ext uri="{FF2B5EF4-FFF2-40B4-BE49-F238E27FC236}">
                <a16:creationId xmlns:a16="http://schemas.microsoft.com/office/drawing/2014/main" id="{3969C2BF-1043-656A-EC41-9A4E80507D3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r="15618" b="41308"/>
          <a:stretch/>
        </p:blipFill>
        <p:spPr bwMode="auto">
          <a:xfrm>
            <a:off x="2074857" y="3713018"/>
            <a:ext cx="1353536" cy="1376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f299f5-ecec-478b-91e3-ae014ed9ae24" xsi:nil="true"/>
    <lcf76f155ced4ddcb4097134ff3c332f xmlns="4dd4349b-18a2-49e7-a2f7-c64cfce16d95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36413C76F4394B8DF6999D98F91053" ma:contentTypeVersion="13" ma:contentTypeDescription="Create a new document." ma:contentTypeScope="" ma:versionID="88c91406b1aaeeb56bec08ac753eb737">
  <xsd:schema xmlns:xsd="http://www.w3.org/2001/XMLSchema" xmlns:xs="http://www.w3.org/2001/XMLSchema" xmlns:p="http://schemas.microsoft.com/office/2006/metadata/properties" xmlns:ns2="4dd4349b-18a2-49e7-a2f7-c64cfce16d95" xmlns:ns3="f6f299f5-ecec-478b-91e3-ae014ed9ae24" targetNamespace="http://schemas.microsoft.com/office/2006/metadata/properties" ma:root="true" ma:fieldsID="60b754895a6e94be11e2c0a1dfeb887b" ns2:_="" ns3:_="">
    <xsd:import namespace="4dd4349b-18a2-49e7-a2f7-c64cfce16d95"/>
    <xsd:import namespace="f6f299f5-ecec-478b-91e3-ae014ed9ae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d4349b-18a2-49e7-a2f7-c64cfce16d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63dd50af-2854-4f5e-9895-8330c1c6fc9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f299f5-ecec-478b-91e3-ae014ed9ae24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b69636b-db18-43cf-9d2d-12f3babee82c}" ma:internalName="TaxCatchAll" ma:showField="CatchAllData" ma:web="f6f299f5-ecec-478b-91e3-ae014ed9ae2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A2AB247-C49F-4F7B-9CB9-5CE5104CF2AB}">
  <ds:schemaRefs>
    <ds:schemaRef ds:uri="http://purl.org/dc/elements/1.1/"/>
    <ds:schemaRef ds:uri="http://purl.org/dc/dcmitype/"/>
    <ds:schemaRef ds:uri="http://schemas.microsoft.com/office/infopath/2007/PartnerControls"/>
    <ds:schemaRef ds:uri="http://purl.org/dc/terms/"/>
    <ds:schemaRef ds:uri="http://www.w3.org/XML/1998/namespace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f6f299f5-ecec-478b-91e3-ae014ed9ae24"/>
    <ds:schemaRef ds:uri="4dd4349b-18a2-49e7-a2f7-c64cfce16d95"/>
  </ds:schemaRefs>
</ds:datastoreItem>
</file>

<file path=customXml/itemProps2.xml><?xml version="1.0" encoding="utf-8"?>
<ds:datastoreItem xmlns:ds="http://schemas.openxmlformats.org/officeDocument/2006/customXml" ds:itemID="{1D499FC2-5A81-438B-8B44-0E178F5E570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34EACDE-EACF-4652-8F71-9BC4822CBC6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dd4349b-18a2-49e7-a2f7-c64cfce16d95"/>
    <ds:schemaRef ds:uri="f6f299f5-ecec-478b-91e3-ae014ed9ae2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5740</TotalTime>
  <Words>279</Words>
  <Application>Microsoft Macintosh PowerPoint</Application>
  <PresentationFormat>A4 Paper (210x297 mm)</PresentationFormat>
  <Paragraphs>36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Break 3</vt:lpstr>
      <vt:lpstr>Office Theme</vt:lpstr>
      <vt:lpstr>The Tudors       |        Emerald  |         History        |         Spring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115</cp:revision>
  <cp:lastPrinted>2022-04-21T11:24:49Z</cp:lastPrinted>
  <dcterms:created xsi:type="dcterms:W3CDTF">2017-10-15T20:56:30Z</dcterms:created>
  <dcterms:modified xsi:type="dcterms:W3CDTF">2026-09-17T19:08:43Z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0x010100B936413C76F4394B8DF6999D98F91053</vt:lpwstr>
  </property>
</Properties>
</file>