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55" autoAdjust="0"/>
    <p:restoredTop sz="94601"/>
  </p:normalViewPr>
  <p:slideViewPr>
    <p:cSldViewPr snapToGrid="0" snapToObjects="1">
      <p:cViewPr>
        <p:scale>
          <a:sx n="99" d="100"/>
          <a:sy n="99" d="100"/>
        </p:scale>
        <p:origin x="1400" y="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4072" y="42740"/>
            <a:ext cx="9654574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World War 2	       |          Emerald Year A      |         History        |          Spring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201648"/>
              </p:ext>
            </p:extLst>
          </p:nvPr>
        </p:nvGraphicFramePr>
        <p:xfrm>
          <a:off x="113321" y="375571"/>
          <a:ext cx="2910591" cy="147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Historical periods have characteristics that distinguish them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People in the past were as inventive and sophisticated in thinking as people today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Empires decline for different reasons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613249"/>
              </p:ext>
            </p:extLst>
          </p:nvPr>
        </p:nvGraphicFramePr>
        <p:xfrm>
          <a:off x="6531192" y="392094"/>
          <a:ext cx="3053679" cy="592751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5883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948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548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6301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advancement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act of progressing and moving forward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28539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alliance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People from different places sharing and learning about each other’s way of life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6301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appeasement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Giving in to the demands of others to keep the peace and avoid war.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495916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cause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reason for an action or event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48082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conflict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disagreement or argument between people, groups or countries, often resulting in violence or war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56301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cultural exchange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People from different places sharing and learning about each other’s way of life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537948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Nazi Party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political group in Germany, which often shared harmful and extreme ideas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  <a:tr h="81010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propaganda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Information given out that may not be accurate which is intended to make people believe something or hold a particular point of view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56301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Windrush generation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Caribbean people who came to the UK between 1948 and 1971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032986"/>
              </p:ext>
            </p:extLst>
          </p:nvPr>
        </p:nvGraphicFramePr>
        <p:xfrm>
          <a:off x="3068112" y="392095"/>
          <a:ext cx="3377773" cy="227283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29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7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Why did Britain go to war in 1939?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98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How did the Battle of Britain affect the Royal Air Force?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940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do sources tell us about the Blitz?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74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was evacuation like?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979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Did World War 2 change women’s roles?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98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Why did people migrate to Britain during and after World War 2?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671284"/>
              </p:ext>
            </p:extLst>
          </p:nvPr>
        </p:nvGraphicFramePr>
        <p:xfrm>
          <a:off x="113321" y="1920545"/>
          <a:ext cx="2910590" cy="124777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48806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4115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Adolf Hitler (1889-1945)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leader of the Nazi party and chancellor of Germany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37802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Sir Winston Churchill (1874-1965)</a:t>
                      </a:r>
                    </a:p>
                    <a:p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British Prime Minister who led the country to victory in World War 2.</a:t>
                      </a:r>
                      <a:endParaRPr lang="en-GB" sz="400" b="0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1014904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A diagram of a battle of britain&#10;&#10;AI-generated content may be incorrect.">
            <a:extLst>
              <a:ext uri="{FF2B5EF4-FFF2-40B4-BE49-F238E27FC236}">
                <a16:creationId xmlns:a16="http://schemas.microsoft.com/office/drawing/2014/main" id="{9D371459-7764-4A30-7E22-95CCE65AF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24190"/>
            <a:ext cx="6486992" cy="1995422"/>
          </a:xfrm>
          <a:prstGeom prst="rect">
            <a:avLst/>
          </a:prstGeom>
        </p:spPr>
      </p:pic>
      <p:pic>
        <p:nvPicPr>
          <p:cNvPr id="15" name="Picture 14" descr="A group of planes flying in the sky&#10;&#10;AI-generated content may be incorrect.">
            <a:extLst>
              <a:ext uri="{FF2B5EF4-FFF2-40B4-BE49-F238E27FC236}">
                <a16:creationId xmlns:a16="http://schemas.microsoft.com/office/drawing/2014/main" id="{2CC950B8-8190-2B47-4DD0-8C8E83B192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21" y="3216456"/>
            <a:ext cx="708612" cy="1075135"/>
          </a:xfrm>
          <a:prstGeom prst="rect">
            <a:avLst/>
          </a:prstGeom>
        </p:spPr>
      </p:pic>
      <p:pic>
        <p:nvPicPr>
          <p:cNvPr id="17" name="Picture 2" descr="Woeful Second World War - Terry Deary ...">
            <a:extLst>
              <a:ext uri="{FF2B5EF4-FFF2-40B4-BE49-F238E27FC236}">
                <a16:creationId xmlns:a16="http://schemas.microsoft.com/office/drawing/2014/main" id="{86C2FEC3-7C5E-A889-1AF5-A9F89F8D22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" t="-938" r="58673" b="938"/>
          <a:stretch>
            <a:fillRect/>
          </a:stretch>
        </p:blipFill>
        <p:spPr bwMode="auto">
          <a:xfrm>
            <a:off x="932790" y="3191115"/>
            <a:ext cx="805185" cy="113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Woeful Second World War - Terry Deary ...">
            <a:extLst>
              <a:ext uri="{FF2B5EF4-FFF2-40B4-BE49-F238E27FC236}">
                <a16:creationId xmlns:a16="http://schemas.microsoft.com/office/drawing/2014/main" id="{4628AC77-3191-2160-CB1A-8828F933BB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73"/>
          <a:stretch>
            <a:fillRect/>
          </a:stretch>
        </p:blipFill>
        <p:spPr bwMode="auto">
          <a:xfrm>
            <a:off x="1503298" y="3201226"/>
            <a:ext cx="1245127" cy="111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A group of people outside a house&#10;&#10;AI-generated content may be incorrect.">
            <a:extLst>
              <a:ext uri="{FF2B5EF4-FFF2-40B4-BE49-F238E27FC236}">
                <a16:creationId xmlns:a16="http://schemas.microsoft.com/office/drawing/2014/main" id="{F4E00241-8996-3970-47B8-528DD78DBF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8111" y="2750407"/>
            <a:ext cx="3405610" cy="135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5740</TotalTime>
  <Words>297</Words>
  <Application>Microsoft Macintosh PowerPoint</Application>
  <PresentationFormat>A4 Paper (210x297 mm)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World War 2        |          Emerald Year A      |         History        |          Spring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2022-04-21T11:24:49Z</cp:lastPrinted>
  <dcterms:created xsi:type="dcterms:W3CDTF">2017-10-15T20:56:30Z</dcterms:created>
  <dcterms:modified xsi:type="dcterms:W3CDTF">2025-07-06T18:12:26Z</dcterms:modified>
</cp:coreProperties>
</file>