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F1362D-3513-294B-824A-AE051FEEA3D6}" v="7" dt="2026-07-02T10:13:39.1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06" autoAdjust="0"/>
    <p:restoredTop sz="94565"/>
  </p:normalViewPr>
  <p:slideViewPr>
    <p:cSldViewPr snapToGrid="0" snapToObjects="1">
      <p:cViewPr>
        <p:scale>
          <a:sx n="116" d="100"/>
          <a:sy n="116" d="100"/>
        </p:scale>
        <p:origin x="1576" y="-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454" y="204021"/>
            <a:ext cx="9451091" cy="273090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States of Matter	|	Diamond 		|	Science		|       Autumn 1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754108"/>
              </p:ext>
            </p:extLst>
          </p:nvPr>
        </p:nvGraphicFramePr>
        <p:xfrm>
          <a:off x="206476" y="495690"/>
          <a:ext cx="2910381" cy="1749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That different materials do different jobs.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That materials have different uses.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That materials can change shape, by squashing, rolling, bending, stretching or twisting.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904122"/>
              </p:ext>
            </p:extLst>
          </p:nvPr>
        </p:nvGraphicFramePr>
        <p:xfrm>
          <a:off x="6432058" y="495690"/>
          <a:ext cx="3305566" cy="568003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2088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8468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8213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468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matter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What everything is made from.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1468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states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The different types of matter.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82937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gas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substance that does not have a fixed shape due to large space between particles.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62203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liquid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substance that can flow due to small gaps between particles.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62203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solid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substance that is firm and stable due to tightly packed particles.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86131567"/>
                  </a:ext>
                </a:extLst>
              </a:tr>
              <a:tr h="41468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melting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change of state from a solid to a liquid.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67172904"/>
                  </a:ext>
                </a:extLst>
              </a:tr>
              <a:tr h="41468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freezing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change of state from liquid to solid.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4457522"/>
                  </a:ext>
                </a:extLst>
              </a:tr>
              <a:tr h="41468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evaporation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change of state from a liquid to a gas.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7758745"/>
                  </a:ext>
                </a:extLst>
              </a:tr>
              <a:tr h="41468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condensation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change of state from a gas to a liquid.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61649596"/>
                  </a:ext>
                </a:extLst>
              </a:tr>
              <a:tr h="62203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precipitation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Liquid and solid particles fall from clouds to the ground. E.g. rain or snow.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8093826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173067"/>
              </p:ext>
            </p:extLst>
          </p:nvPr>
        </p:nvGraphicFramePr>
        <p:xfrm>
          <a:off x="3194598" y="495690"/>
          <a:ext cx="3128471" cy="254876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28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88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3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are the states of matter?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583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Can we turn a solid into a liquid?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583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is the opposite of melting?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583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Why do puddles disappear?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583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Can we make rain?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583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Do we drink the same water dinosaurs did?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546989"/>
              </p:ext>
            </p:extLst>
          </p:nvPr>
        </p:nvGraphicFramePr>
        <p:xfrm>
          <a:off x="227454" y="2336795"/>
          <a:ext cx="2888143" cy="161483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88143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8581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70979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Thomas Edison/ William Coolidge - </a:t>
                      </a: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Incandescent lightbulb and tungsten filament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823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Anders Celsius –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Celsius measurement of temperature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</a:tbl>
          </a:graphicData>
        </a:graphic>
      </p:graphicFrame>
      <p:pic>
        <p:nvPicPr>
          <p:cNvPr id="1026" name="Picture 2" descr="States of Matter for Kids: Solids, Liquids and Gases">
            <a:extLst>
              <a:ext uri="{FF2B5EF4-FFF2-40B4-BE49-F238E27FC236}">
                <a16:creationId xmlns:a16="http://schemas.microsoft.com/office/drawing/2014/main" id="{9B17B74E-E2BA-282F-E008-F609DD82D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664" y="4216625"/>
            <a:ext cx="2762863" cy="135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51282F49-BF7B-E9D4-165E-CD05E6D911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9541" y="5430421"/>
            <a:ext cx="927100" cy="901700"/>
          </a:xfrm>
          <a:prstGeom prst="rect">
            <a:avLst/>
          </a:prstGeom>
        </p:spPr>
      </p:pic>
      <p:pic>
        <p:nvPicPr>
          <p:cNvPr id="5" name="Content Placeholder 6" descr="A blue circle with arrows and arrows in it&#10;&#10;AI-generated content may be incorrect.">
            <a:extLst>
              <a:ext uri="{FF2B5EF4-FFF2-40B4-BE49-F238E27FC236}">
                <a16:creationId xmlns:a16="http://schemas.microsoft.com/office/drawing/2014/main" id="{CE0C7744-16BD-4290-F699-F5AE07C9C85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2015"/>
          <a:stretch>
            <a:fillRect/>
          </a:stretch>
        </p:blipFill>
        <p:spPr>
          <a:xfrm>
            <a:off x="765299" y="5494084"/>
            <a:ext cx="849236" cy="800100"/>
          </a:xfrm>
          <a:prstGeom prst="rect">
            <a:avLst/>
          </a:prstGeom>
        </p:spPr>
      </p:pic>
      <p:pic>
        <p:nvPicPr>
          <p:cNvPr id="7" name="Picture 6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F74023DE-D8B3-4A5C-9217-6BB4C299298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06" r="9376"/>
          <a:stretch>
            <a:fillRect/>
          </a:stretch>
        </p:blipFill>
        <p:spPr>
          <a:xfrm>
            <a:off x="3177953" y="5443121"/>
            <a:ext cx="800100" cy="876300"/>
          </a:xfrm>
          <a:prstGeom prst="rect">
            <a:avLst/>
          </a:prstGeom>
        </p:spPr>
      </p:pic>
      <p:pic>
        <p:nvPicPr>
          <p:cNvPr id="9" name="Picture 8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7ABF5965-5FAF-A826-A1B9-9D3A56704E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7156" y="5443121"/>
            <a:ext cx="876300" cy="876300"/>
          </a:xfrm>
          <a:prstGeom prst="rect">
            <a:avLst/>
          </a:prstGeom>
        </p:spPr>
      </p:pic>
      <p:pic>
        <p:nvPicPr>
          <p:cNvPr id="10" name="Picture 9" descr="A green circle with a graph in it&#10;&#10;AI-generated content may be incorrect.">
            <a:extLst>
              <a:ext uri="{FF2B5EF4-FFF2-40B4-BE49-F238E27FC236}">
                <a16:creationId xmlns:a16="http://schemas.microsoft.com/office/drawing/2014/main" id="{0EEAE1AF-80E0-5F10-A134-2B7B7047BE1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515" r="10370"/>
          <a:stretch>
            <a:fillRect/>
          </a:stretch>
        </p:blipFill>
        <p:spPr>
          <a:xfrm>
            <a:off x="1608128" y="5447870"/>
            <a:ext cx="822555" cy="914400"/>
          </a:xfrm>
          <a:prstGeom prst="rect">
            <a:avLst/>
          </a:prstGeom>
        </p:spPr>
      </p:pic>
      <p:pic>
        <p:nvPicPr>
          <p:cNvPr id="11" name="Picture 10" descr="A purple circle with a gear and arrows&#10;&#10;AI-generated content may be incorrect.">
            <a:extLst>
              <a:ext uri="{FF2B5EF4-FFF2-40B4-BE49-F238E27FC236}">
                <a16:creationId xmlns:a16="http://schemas.microsoft.com/office/drawing/2014/main" id="{B3C367C9-7EED-49C6-22D7-32DBA81DA02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6756"/>
          <a:stretch>
            <a:fillRect/>
          </a:stretch>
        </p:blipFill>
        <p:spPr>
          <a:xfrm>
            <a:off x="5485207" y="5443121"/>
            <a:ext cx="800100" cy="876300"/>
          </a:xfrm>
          <a:prstGeom prst="rect">
            <a:avLst/>
          </a:prstGeom>
        </p:spPr>
      </p:pic>
      <p:pic>
        <p:nvPicPr>
          <p:cNvPr id="14" name="Picture 13" descr="A black and white icon with a person pointing at a graph&#10;&#10;AI-generated content may be incorrect.">
            <a:extLst>
              <a:ext uri="{FF2B5EF4-FFF2-40B4-BE49-F238E27FC236}">
                <a16:creationId xmlns:a16="http://schemas.microsoft.com/office/drawing/2014/main" id="{C7E6CA1C-FDD9-C0CA-AEC7-A133D5B6BEE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7692" r="11539" b="6756"/>
          <a:stretch>
            <a:fillRect/>
          </a:stretch>
        </p:blipFill>
        <p:spPr>
          <a:xfrm>
            <a:off x="3938294" y="5443121"/>
            <a:ext cx="800100" cy="876300"/>
          </a:xfrm>
          <a:prstGeom prst="rect">
            <a:avLst/>
          </a:prstGeom>
        </p:spPr>
      </p:pic>
      <p:pic>
        <p:nvPicPr>
          <p:cNvPr id="15" name="Picture 14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5B512D3E-2C96-144A-6CE1-46CF4897A327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r="9667"/>
          <a:stretch>
            <a:fillRect/>
          </a:stretch>
        </p:blipFill>
        <p:spPr>
          <a:xfrm>
            <a:off x="0" y="5430421"/>
            <a:ext cx="848943" cy="9144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58DE0C-92BB-48F4-C3C3-5B3F9D8A48A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8376" y="4081605"/>
            <a:ext cx="1932330" cy="1280730"/>
          </a:xfrm>
          <a:prstGeom prst="rect">
            <a:avLst/>
          </a:prstGeom>
        </p:spPr>
      </p:pic>
      <p:pic>
        <p:nvPicPr>
          <p:cNvPr id="18" name="Picture 17" descr="What is Matter?">
            <a:extLst>
              <a:ext uri="{FF2B5EF4-FFF2-40B4-BE49-F238E27FC236}">
                <a16:creationId xmlns:a16="http://schemas.microsoft.com/office/drawing/2014/main" id="{E6E07509-E858-99A9-C09F-3330D99172F9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5571" t="12722" r="9680" b="4773"/>
          <a:stretch>
            <a:fillRect/>
          </a:stretch>
        </p:blipFill>
        <p:spPr>
          <a:xfrm>
            <a:off x="4420707" y="3044454"/>
            <a:ext cx="1984399" cy="188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6DC223-D015-4A39-BB32-3874B9F9CC66}">
  <ds:schemaRefs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f6f299f5-ecec-478b-91e3-ae014ed9ae24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dd4349b-18a2-49e7-a2f7-c64cfce16d95"/>
  </ds:schemaRefs>
</ds:datastoreItem>
</file>

<file path=customXml/itemProps2.xml><?xml version="1.0" encoding="utf-8"?>
<ds:datastoreItem xmlns:ds="http://schemas.openxmlformats.org/officeDocument/2006/customXml" ds:itemID="{3B01D2F9-AA2D-4A6A-9175-7959FF5734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22DF357-E0ED-406D-8C1B-F704AF7B7D6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5476</TotalTime>
  <Words>268</Words>
  <Application>Microsoft Macintosh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States of Matter | Diamond   | Science  |       Autumn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105</cp:revision>
  <cp:lastPrinted>2026-07-02T09:16:25Z</cp:lastPrinted>
  <dcterms:created xsi:type="dcterms:W3CDTF">2017-10-15T20:56:30Z</dcterms:created>
  <dcterms:modified xsi:type="dcterms:W3CDTF">2026-07-02T10:35:57Z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