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321" autoAdjust="0"/>
    <p:restoredTop sz="94453"/>
  </p:normalViewPr>
  <p:slideViewPr>
    <p:cSldViewPr snapToGrid="0" snapToObjects="1">
      <p:cViewPr varScale="1">
        <p:scale>
          <a:sx n="110" d="100"/>
          <a:sy n="110" d="100"/>
        </p:scale>
        <p:origin x="243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392" y="-87011"/>
            <a:ext cx="9051403" cy="410576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Why are rainforests important to us?   |       Diamond 	 |       Geography	 | Spring 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2308197"/>
              </p:ext>
            </p:extLst>
          </p:nvPr>
        </p:nvGraphicFramePr>
        <p:xfrm>
          <a:off x="6137634" y="337804"/>
          <a:ext cx="3348000" cy="615959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77566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170434">
                  <a:extLst>
                    <a:ext uri="{9D8B030D-6E8A-4147-A177-3AD203B41FA5}">
                      <a16:colId xmlns:a16="http://schemas.microsoft.com/office/drawing/2014/main" val="3453223677"/>
                    </a:ext>
                  </a:extLst>
                </a:gridCol>
              </a:tblGrid>
              <a:tr h="30114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01096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biome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r>
                        <a:rPr lang="en-GB" sz="1150" dirty="0">
                          <a:latin typeface="Comic Sans MS" panose="030F0902030302020204" pitchFamily="66" charset="0"/>
                        </a:rPr>
                        <a:t>An area of the world with a similar climate and landscape where similar plants and animals live.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06400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deforestation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The cutting down of trees in a large area.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52997800"/>
                  </a:ext>
                </a:extLst>
              </a:tr>
              <a:tr h="657417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drought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 long period of time without rain in which living things begin to suffer.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46332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global warming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When the Earth’s temperature rises because of greenhouse gases.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88346007"/>
                  </a:ext>
                </a:extLst>
              </a:tr>
              <a:tr h="701096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greenhouse gas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r>
                        <a:rPr lang="en-GB" sz="1150" dirty="0">
                          <a:latin typeface="Comic Sans MS" panose="030F0902030302020204" pitchFamily="66" charset="0"/>
                        </a:rPr>
                        <a:t>Gases in the atmosphere that trap heat from the sun and increase the temperature of our planet.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701096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Indigenous people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r>
                        <a:rPr lang="en-GB" sz="1150" dirty="0">
                          <a:latin typeface="Comic Sans MS" panose="030F0902030302020204" pitchFamily="66" charset="0"/>
                        </a:rPr>
                        <a:t>People who lived in a country or a geographical region at the time when people of different countries arrived.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506400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logging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The cutting down of tress for their wood.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  <a:tr h="525822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mining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The process of digging up valuable minerals from the Earth’s crust.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36186478"/>
                  </a:ext>
                </a:extLst>
              </a:tr>
              <a:tr h="506400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vegetation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All the plants that grow in a certain area.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56106077"/>
                  </a:ext>
                </a:extLst>
              </a:tr>
              <a:tr h="506400"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latin typeface="Comic Sans MS" panose="030F0902030302020204" pitchFamily="66" charset="0"/>
                        </a:rPr>
                        <a:t>vegetation belts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>
                          <a:latin typeface="Comic Sans MS" panose="030F0902030302020204" pitchFamily="66" charset="0"/>
                        </a:rPr>
                        <a:t>Regions where similar plants grow, influenced by climate.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9247373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988103C0-8EBF-EB4D-BFF1-801E944B3F34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042204" y="4670817"/>
            <a:ext cx="6721025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A2E863E4-F433-D14D-9100-3A77E60A8C7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887407" y="787969"/>
            <a:ext cx="778337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254905E-E316-A74B-3A2C-9784C666CA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092339"/>
              </p:ext>
            </p:extLst>
          </p:nvPr>
        </p:nvGraphicFramePr>
        <p:xfrm>
          <a:off x="125393" y="343740"/>
          <a:ext cx="2745130" cy="14938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51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8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The names of the continents and oceans of the world.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19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How to use an atlas and interpret a map using the key and symbols.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2755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Describe the weather in different places.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A09CAEC-7165-294D-ED61-8B4F36FF2E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783151"/>
              </p:ext>
            </p:extLst>
          </p:nvPr>
        </p:nvGraphicFramePr>
        <p:xfrm>
          <a:off x="2947159" y="343739"/>
          <a:ext cx="3113838" cy="216626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138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359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4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Where in the world are tropical rainforests?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611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What is the Amazon rainforest like?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161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Who lives in the rainforest?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686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How are rainforests changing?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724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How is our local woodland used? Data collection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440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How is our local woodland used? Findings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4" name="Picture 3" descr="A map of the amazon rainforest&#10;&#10;AI-generated content may be incorrect.">
            <a:extLst>
              <a:ext uri="{FF2B5EF4-FFF2-40B4-BE49-F238E27FC236}">
                <a16:creationId xmlns:a16="http://schemas.microsoft.com/office/drawing/2014/main" id="{B44DCE69-70E7-C545-537C-0D8D3A8A88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392" y="1831554"/>
            <a:ext cx="2536805" cy="2518877"/>
          </a:xfrm>
          <a:prstGeom prst="rect">
            <a:avLst/>
          </a:prstGeom>
        </p:spPr>
      </p:pic>
      <p:pic>
        <p:nvPicPr>
          <p:cNvPr id="7" name="Picture 6" descr="A map of the world&#10;&#10;AI-generated content may be incorrect.">
            <a:extLst>
              <a:ext uri="{FF2B5EF4-FFF2-40B4-BE49-F238E27FC236}">
                <a16:creationId xmlns:a16="http://schemas.microsoft.com/office/drawing/2014/main" id="{1BDD107A-366E-A149-AED7-521D0C6C88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485" y="4347996"/>
            <a:ext cx="5593881" cy="2214586"/>
          </a:xfrm>
          <a:prstGeom prst="rect">
            <a:avLst/>
          </a:prstGeom>
        </p:spPr>
      </p:pic>
      <p:pic>
        <p:nvPicPr>
          <p:cNvPr id="12" name="Picture 11" descr="A diagram of a rainforest&#10;&#10;AI-generated content may be incorrect.">
            <a:extLst>
              <a:ext uri="{FF2B5EF4-FFF2-40B4-BE49-F238E27FC236}">
                <a16:creationId xmlns:a16="http://schemas.microsoft.com/office/drawing/2014/main" id="{F423FBDA-9FB1-EF55-737E-E89A0B4B10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2957" y="2540733"/>
            <a:ext cx="2658041" cy="1845863"/>
          </a:xfrm>
          <a:prstGeom prst="rect">
            <a:avLst/>
          </a:prstGeom>
        </p:spPr>
      </p:pic>
      <p:pic>
        <p:nvPicPr>
          <p:cNvPr id="15" name="Picture 14" descr="A close-up of a forest&#10;&#10;AI-generated content may be incorrect.">
            <a:extLst>
              <a:ext uri="{FF2B5EF4-FFF2-40B4-BE49-F238E27FC236}">
                <a16:creationId xmlns:a16="http://schemas.microsoft.com/office/drawing/2014/main" id="{DB2CE8B5-6B97-B0D2-CF6D-7A6F6F3D55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2419" y="3026446"/>
            <a:ext cx="1335495" cy="128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6938</TotalTime>
  <Words>271</Words>
  <Application>Microsoft Macintosh PowerPoint</Application>
  <PresentationFormat>A4 Paper (210x297 mm)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Why are rainforests important to us?   |       Diamond   |       Geography  | Spring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82</cp:revision>
  <cp:lastPrinted>2024-02-28T15:06:00Z</cp:lastPrinted>
  <dcterms:created xsi:type="dcterms:W3CDTF">2017-10-15T20:56:30Z</dcterms:created>
  <dcterms:modified xsi:type="dcterms:W3CDTF">2025-08-20T12:16:12Z</dcterms:modified>
</cp:coreProperties>
</file>