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7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D9E0F8-E602-4844-901D-60AC6479FDC0}" v="10" dt="2026-07-03T21:11:14.278"/>
    <p1510:client id="{FBA285A8-E10D-E34D-B53A-DA8E0F4A8CD2}" v="6" dt="2026-07-03T21:27:27.0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86" autoAdjust="0"/>
    <p:restoredTop sz="94538"/>
  </p:normalViewPr>
  <p:slideViewPr>
    <p:cSldViewPr snapToGrid="0" snapToObjects="1">
      <p:cViewPr>
        <p:scale>
          <a:sx n="103" d="100"/>
          <a:sy n="103" d="100"/>
        </p:scale>
        <p:origin x="24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DE4AD-4D74-FCFD-D85E-131036462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42FDC1C-B17E-1C85-F495-EB0102A5FDDA}"/>
              </a:ext>
            </a:extLst>
          </p:cNvPr>
          <p:cNvSpPr txBox="1">
            <a:spLocks/>
          </p:cNvSpPr>
          <p:nvPr/>
        </p:nvSpPr>
        <p:spPr>
          <a:xfrm>
            <a:off x="113321" y="80608"/>
            <a:ext cx="9446317" cy="332831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u="sng" dirty="0">
                <a:latin typeface="Letter-join Break 3" panose="02000505000000020003" pitchFamily="2" charset="0"/>
              </a:rPr>
              <a:t>Would you prefer to live in a hot or cold place?    |      Sapphire     |      Geography     |    Spring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F45A6E-8272-1729-5B8F-BFAB1F1A3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033625"/>
              </p:ext>
            </p:extLst>
          </p:nvPr>
        </p:nvGraphicFramePr>
        <p:xfrm>
          <a:off x="113322" y="475561"/>
          <a:ext cx="2587491" cy="1402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9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9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We live on Earth and it has land and water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61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Different places on Earth look different and have different animals and plants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361FAD-48A9-D937-FC14-669EA2F5D9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910611"/>
              </p:ext>
            </p:extLst>
          </p:nvPr>
        </p:nvGraphicFramePr>
        <p:xfrm>
          <a:off x="6561438" y="461406"/>
          <a:ext cx="3010556" cy="57430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750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03497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3202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235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95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arid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place that is very dry with little or no rain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continent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very large area of land. Earth has 7 continents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desert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place that is hot and dry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ice sheet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huge area of thick ice that covers land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polar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Places near the North or South pole, which are very cold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6330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rural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countryside, with fields, farms and small villages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79562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temperature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Tells us how hot or cold something is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E746750-3CDC-CEF2-9D76-CC6349517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668170"/>
              </p:ext>
            </p:extLst>
          </p:nvPr>
        </p:nvGraphicFramePr>
        <p:xfrm>
          <a:off x="2953265" y="467456"/>
          <a:ext cx="3343364" cy="21302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43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Where are the continents?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Where are the coldest places on Earth?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Where is the Equator?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is life like in a hot place?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Do we live in a hot or cold place?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Would you prefer to live in a hot or cold place?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08B72EFB-2514-CD40-34EC-159E3AEA9C74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EE67FCB-8899-30FB-AE5C-6891E637B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5957" y="1605546"/>
            <a:ext cx="753035" cy="711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C6B40DC-73AF-8B2E-A045-3A55C2708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492" y="880349"/>
            <a:ext cx="667238" cy="6553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E93DF0-85F2-325B-7EAD-61E484CEFC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8735" y="2498718"/>
            <a:ext cx="623276" cy="6232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B27EBC-71C6-CA10-3128-1DED55C1DF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8511" y="3230109"/>
            <a:ext cx="667238" cy="6553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80759F-37EA-0986-5850-15F3A295A8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6142" y="5555011"/>
            <a:ext cx="562424" cy="5480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9729E8-5324-8DA2-EFF5-205EBC061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9587" y="3978531"/>
            <a:ext cx="562424" cy="6299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3B94B7-BF50-53F1-691D-9F6A9946F7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4454" y="4798796"/>
            <a:ext cx="623276" cy="6017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E6D7FC3-BF03-42E0-322A-35F1F1B4E6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08393" y="2696713"/>
            <a:ext cx="4100023" cy="24931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8819FF0-85E4-4513-1237-7A031A1CFF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08393" y="5321586"/>
            <a:ext cx="1943643" cy="11257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CE631D-4B0E-A98E-5592-16E00B50FC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56524" y="5311964"/>
            <a:ext cx="1972509" cy="11353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95026AF-84B4-A7BD-BD52-F84D3C84003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4373" y="1940193"/>
            <a:ext cx="2231705" cy="458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73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FF06A4-A130-4467-864D-F1784A94111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EEA12D-1D1D-42DA-8F73-B514B27D59CF}">
  <ds:schemaRefs>
    <ds:schemaRef ds:uri="http://schemas.microsoft.com/office/2006/documentManagement/types"/>
    <ds:schemaRef ds:uri="http://schemas.openxmlformats.org/package/2006/metadata/core-properties"/>
    <ds:schemaRef ds:uri="4dd4349b-18a2-49e7-a2f7-c64cfce16d95"/>
    <ds:schemaRef ds:uri="http://schemas.microsoft.com/office/infopath/2007/PartnerControls"/>
    <ds:schemaRef ds:uri="http://purl.org/dc/elements/1.1/"/>
    <ds:schemaRef ds:uri="f6f299f5-ecec-478b-91e3-ae014ed9ae24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596ECFE-CE93-42EF-B5B4-EF9364413B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5810</TotalTime>
  <Words>197</Words>
  <Application>Microsoft Macintosh PowerPoint</Application>
  <PresentationFormat>A4 Paper (210x297 mm)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116</cp:revision>
  <cp:lastPrinted>2022-04-21T11:24:49Z</cp:lastPrinted>
  <dcterms:created xsi:type="dcterms:W3CDTF">2017-10-15T20:56:30Z</dcterms:created>
  <dcterms:modified xsi:type="dcterms:W3CDTF">2026-07-03T21:29:29Z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