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41" autoAdjust="0"/>
    <p:restoredTop sz="94565"/>
  </p:normalViewPr>
  <p:slideViewPr>
    <p:cSldViewPr snapToGrid="0" snapToObjects="1">
      <p:cViewPr>
        <p:scale>
          <a:sx n="99" d="100"/>
          <a:sy n="99" d="100"/>
        </p:scale>
        <p:origin x="1512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0608"/>
            <a:ext cx="9631233" cy="33283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How have children’s lives changed?   |           Diamond 	|         History        |          Spring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106202"/>
              </p:ext>
            </p:extLst>
          </p:nvPr>
        </p:nvGraphicFramePr>
        <p:xfrm>
          <a:off x="113323" y="475562"/>
          <a:ext cx="2708586" cy="2047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85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09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0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How to place events in chronological order.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79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influence a group of people can have on a country.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763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similarities and differences between the ways of life in another period.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124951"/>
              </p:ext>
            </p:extLst>
          </p:nvPr>
        </p:nvGraphicFramePr>
        <p:xfrm>
          <a:off x="5995685" y="475562"/>
          <a:ext cx="3796993" cy="420901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3587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76112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0737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790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apprentice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 young person who learns a trade or occupation in return for accommodation, clothing and food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43998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disease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illnesses, many of which were very dangerous (for example, cholera, smallpox and typhoid). 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45603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childhood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the time between infancy and adolescence.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5603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continuity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things that remain the same. 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34202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deduction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conclusions reached after looking at sources.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43998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poverty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having little money to pay for accommodation, food, heating or clothing.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9031288"/>
                  </a:ext>
                </a:extLst>
              </a:tr>
              <a:tr h="51232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servant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 member of staff who kept the house clean and looked after the family.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57004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working conditions 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environment in which people work, including safety, hours and pay.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340412"/>
              </p:ext>
            </p:extLst>
          </p:nvPr>
        </p:nvGraphicFramePr>
        <p:xfrm>
          <a:off x="2926080" y="475561"/>
          <a:ext cx="2965434" cy="394189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65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07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35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do sources tell us about how children’s lives have changed?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5735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Why did Tudor children work and what was it like?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5735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 What were children’s jobs like in Victorian England?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5735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How did Lord Shaftsbury help to change the lives of children?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5735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and why has children’s leisure time changed?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5735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were the diseases children caught and how were they treated?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150861"/>
              </p:ext>
            </p:extLst>
          </p:nvPr>
        </p:nvGraphicFramePr>
        <p:xfrm>
          <a:off x="113323" y="2609200"/>
          <a:ext cx="2708586" cy="193298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08586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65170"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131584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Lord Shaftsbury </a:t>
                      </a: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(1801-1885)</a:t>
                      </a:r>
                    </a:p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British, social reformer who encouraged the establishment of schools to give working children an education. He also highlighted the poor working conditions for children and reduced their working hours.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007948492"/>
                  </a:ext>
                </a:extLst>
              </a:tr>
            </a:tbl>
          </a:graphicData>
        </a:graphic>
      </p:graphicFrame>
      <p:pic>
        <p:nvPicPr>
          <p:cNvPr id="12" name="Picture 11" descr="A cartoon of people at a fair&#10;&#10;Description automatically generated">
            <a:extLst>
              <a:ext uri="{FF2B5EF4-FFF2-40B4-BE49-F238E27FC236}">
                <a16:creationId xmlns:a16="http://schemas.microsoft.com/office/drawing/2014/main" id="{1DFA9F51-2C32-B315-04BA-A3508C4329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08" b="-1"/>
          <a:stretch/>
        </p:blipFill>
        <p:spPr>
          <a:xfrm>
            <a:off x="91131" y="4718656"/>
            <a:ext cx="7133917" cy="1863822"/>
          </a:xfrm>
          <a:prstGeom prst="rect">
            <a:avLst/>
          </a:prstGeom>
        </p:spPr>
      </p:pic>
      <p:pic>
        <p:nvPicPr>
          <p:cNvPr id="15" name="Picture 14" descr="A group of people in a street&#10;&#10;Description automatically generated">
            <a:extLst>
              <a:ext uri="{FF2B5EF4-FFF2-40B4-BE49-F238E27FC236}">
                <a16:creationId xmlns:a16="http://schemas.microsoft.com/office/drawing/2014/main" id="{0FF2A066-2044-8C6F-C138-886832C5A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9827" y="4767946"/>
            <a:ext cx="2027838" cy="1863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D361363-E895-496B-BE5A-A6D5F558554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B1DF51-B14B-4B3E-AB8D-4B0CB74BE90B}"/>
</file>

<file path=customXml/itemProps3.xml><?xml version="1.0" encoding="utf-8"?>
<ds:datastoreItem xmlns:ds="http://schemas.openxmlformats.org/officeDocument/2006/customXml" ds:itemID="{961A2774-E8B9-4E5B-919C-3CAC49A6CDAF}">
  <ds:schemaRefs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elements/1.1/"/>
    <ds:schemaRef ds:uri="4dd4349b-18a2-49e7-a2f7-c64cfce16d95"/>
    <ds:schemaRef ds:uri="http://schemas.microsoft.com/office/infopath/2007/PartnerControls"/>
    <ds:schemaRef ds:uri="f6f299f5-ecec-478b-91e3-ae014ed9ae2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5879</TotalTime>
  <Words>292</Words>
  <Application>Microsoft Macintosh PowerPoint</Application>
  <PresentationFormat>A4 Paper (210x297 mm)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How have children’s lives changed?   |           Diamond  |         History        |          Spring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117</cp:revision>
  <cp:lastPrinted>2025-01-16T09:16:31Z</cp:lastPrinted>
  <dcterms:created xsi:type="dcterms:W3CDTF">2017-10-15T20:56:30Z</dcterms:created>
  <dcterms:modified xsi:type="dcterms:W3CDTF">2026-09-17T19:59:31Z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