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DFDFF"/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8A7E4D4-DE5D-E040-BED5-EC977C5BD1F0}" v="7" dt="2026-04-15T11:01:57.00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014" autoAdjust="0"/>
    <p:restoredTop sz="94608"/>
  </p:normalViewPr>
  <p:slideViewPr>
    <p:cSldViewPr snapToGrid="0" snapToObjects="1">
      <p:cViewPr>
        <p:scale>
          <a:sx n="61" d="100"/>
          <a:sy n="61" d="100"/>
        </p:scale>
        <p:origin x="472" y="14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4/15/26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4/15/26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4/15/26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4/15/26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4/15/26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4/15/26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4/15/26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4/15/26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4/15/26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12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openxmlformats.org/officeDocument/2006/relationships/image" Target="../media/image6.png"/><Relationship Id="rId5" Type="http://schemas.openxmlformats.org/officeDocument/2006/relationships/image" Target="../media/image2.png"/><Relationship Id="rId10" Type="http://schemas.openxmlformats.org/officeDocument/2006/relationships/image" Target="../media/image5.png"/><Relationship Id="rId4" Type="http://schemas.microsoft.com/office/2007/relationships/hdphoto" Target="../media/hdphoto1.wdp"/><Relationship Id="rId9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3461" y="57632"/>
            <a:ext cx="9216949" cy="314984"/>
          </a:xfrm>
          <a:ln>
            <a:noFill/>
          </a:ln>
        </p:spPr>
        <p:txBody>
          <a:bodyPr numCol="1">
            <a:noAutofit/>
          </a:bodyPr>
          <a:lstStyle/>
          <a:p>
            <a:r>
              <a:rPr lang="en-US" sz="1600" b="1" u="sng" dirty="0">
                <a:latin typeface="Comic Sans MS" panose="030F0902030302020204" pitchFamily="66" charset="0"/>
              </a:rPr>
              <a:t>Forces and Magnets     |	Diamond       |           Science      |         Summer 1</a:t>
            </a:r>
            <a:endParaRPr lang="en-US" sz="1800" b="1" u="sng" dirty="0">
              <a:latin typeface="Comic Sans MS" panose="030F09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5716549"/>
              </p:ext>
            </p:extLst>
          </p:nvPr>
        </p:nvGraphicFramePr>
        <p:xfrm>
          <a:off x="157871" y="439248"/>
          <a:ext cx="2985477" cy="14037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854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85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anose="030F0902030302020204" pitchFamily="66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760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Objects can move in different ways.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7957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push or a pull can make an object move.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0839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We use forces every day when we move, lift or push objects.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9322230"/>
              </p:ext>
            </p:extLst>
          </p:nvPr>
        </p:nvGraphicFramePr>
        <p:xfrm>
          <a:off x="6113721" y="452672"/>
          <a:ext cx="3286690" cy="536015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066257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220433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20158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Comic Sans MS" panose="030F0902030302020204" pitchFamily="66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attract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To pull objects towards each other.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friction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force that slows movement between two surfaces that are touching.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5487750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force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push or pull.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4591437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magnet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An object that attracts some metals.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0094672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magnetic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material that is attracted to a magnet.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7709832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movement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When an object changes position.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55728078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non-magnetic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material that is not attracted to a magnet.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6613053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pull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force that moves something towards you.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93433782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push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force that moves something away from you.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repel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To push objects away from each other.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79169138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FC7D80B-A151-0A44-AB76-0B7FC3D7D8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5621114"/>
              </p:ext>
            </p:extLst>
          </p:nvPr>
        </p:nvGraphicFramePr>
        <p:xfrm>
          <a:off x="157871" y="1909592"/>
          <a:ext cx="2977276" cy="203644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977276">
                  <a:extLst>
                    <a:ext uri="{9D8B030D-6E8A-4147-A177-3AD203B41FA5}">
                      <a16:colId xmlns:a16="http://schemas.microsoft.com/office/drawing/2014/main" val="404925924"/>
                    </a:ext>
                  </a:extLst>
                </a:gridCol>
              </a:tblGrid>
              <a:tr h="267865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  <a:latin typeface="Comic Sans MS" panose="030F0902030302020204" pitchFamily="66" charset="0"/>
                        </a:rPr>
                        <a:t>Scientists/Inventors: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16718440"/>
                  </a:ext>
                </a:extLst>
              </a:tr>
              <a:tr h="516215"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Ancient Chinese Inventors </a:t>
                      </a:r>
                    </a:p>
                    <a:p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Early inventors discovered the lodestone could be used as a compass. This helped people understand magnetism and navigate long distances.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98426269"/>
                  </a:ext>
                </a:extLst>
              </a:tr>
              <a:tr h="51621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Sir Isaac Newton (1643 - 1727)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scientist who helped explain how forces affect movement. His ideas help us understand why objects move, stop or change direction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687084348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4107695"/>
              </p:ext>
            </p:extLst>
          </p:nvPr>
        </p:nvGraphicFramePr>
        <p:xfrm>
          <a:off x="3249541" y="441995"/>
          <a:ext cx="2738314" cy="268610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7383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862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400" dirty="0">
                          <a:latin typeface="Comic Sans MS" panose="030F0902030302020204" pitchFamily="66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86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200" dirty="0">
                          <a:latin typeface="Comic Sans MS" panose="030F0902030302020204" pitchFamily="66" charset="0"/>
                        </a:rPr>
                        <a:t>LO 1: What do we mean by a force?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707291977"/>
                  </a:ext>
                </a:extLst>
              </a:tr>
              <a:tr h="3086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200" dirty="0">
                          <a:latin typeface="Comic Sans MS" panose="030F0902030302020204" pitchFamily="66" charset="0"/>
                        </a:rPr>
                        <a:t>LO 2: How do pushes and pulls affect movement?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228404128"/>
                  </a:ext>
                </a:extLst>
              </a:tr>
              <a:tr h="3086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200" dirty="0">
                          <a:latin typeface="Comic Sans MS" panose="030F0902030302020204" pitchFamily="66" charset="0"/>
                        </a:rPr>
                        <a:t>LO 3: What happens when forces are balanced or unbalanced?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3018863920"/>
                  </a:ext>
                </a:extLst>
              </a:tr>
              <a:tr h="3086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200" dirty="0">
                          <a:latin typeface="Comic Sans MS" panose="030F0902030302020204" pitchFamily="66" charset="0"/>
                        </a:rPr>
                        <a:t>LO 4: What is friction and how does it affect movement?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939371675"/>
                  </a:ext>
                </a:extLst>
              </a:tr>
              <a:tr h="3086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200" dirty="0">
                          <a:latin typeface="Comic Sans MS" panose="030F0902030302020204" pitchFamily="66" charset="0"/>
                        </a:rPr>
                        <a:t>LO 5: How do magnets work?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583046446"/>
                  </a:ext>
                </a:extLst>
              </a:tr>
              <a:tr h="3086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200" dirty="0">
                          <a:latin typeface="Comic Sans MS" panose="030F0902030302020204" pitchFamily="66" charset="0"/>
                        </a:rPr>
                        <a:t>LO 6: Which materials are magnetic and which are not?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660699913"/>
                  </a:ext>
                </a:extLst>
              </a:tr>
            </a:tbl>
          </a:graphicData>
        </a:graphic>
      </p:graphicFrame>
      <p:pic>
        <p:nvPicPr>
          <p:cNvPr id="18" name="Picture 17">
            <a:extLst>
              <a:ext uri="{FF2B5EF4-FFF2-40B4-BE49-F238E27FC236}">
                <a16:creationId xmlns:a16="http://schemas.microsoft.com/office/drawing/2014/main" id="{80FB99E5-5F58-40D9-626F-608659134A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9522" b="68421" l="35889" r="42496">
                        <a14:foregroundMark x1="38581" y1="49761" x2="38581" y2="49761"/>
                        <a14:foregroundMark x1="38254" y1="63876" x2="39233" y2="65072"/>
                        <a14:foregroundMark x1="38662" y1="68421" x2="38662" y2="684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099" t="47543" r="56592" b="30897"/>
          <a:stretch>
            <a:fillRect/>
          </a:stretch>
        </p:blipFill>
        <p:spPr>
          <a:xfrm>
            <a:off x="777314" y="4912799"/>
            <a:ext cx="859617" cy="76039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3891089-181F-22B2-1D5C-453115EF994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9816" b="67064" l="67727" r="74374">
                        <a14:foregroundMark x1="69168" y1="61483" x2="69168" y2="61483"/>
                        <a14:foregroundMark x1="69005" y1="60287" x2="69005" y2="60287"/>
                        <a14:foregroundMark x1="72349" y1="56699" x2="72349" y2="56699"/>
                        <a14:foregroundMark x1="70799" y1="58373" x2="70799" y2="58373"/>
                        <a14:foregroundMark x1="69576" y1="55024" x2="71452" y2="55502"/>
                        <a14:foregroundMark x1="68923" y1="52392" x2="70718" y2="52871"/>
                        <a14:foregroundMark x1="71941" y1="65311" x2="71941" y2="6076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6896" t="47660" r="24795" b="30780"/>
          <a:stretch>
            <a:fillRect/>
          </a:stretch>
        </p:blipFill>
        <p:spPr>
          <a:xfrm>
            <a:off x="1474203" y="4928848"/>
            <a:ext cx="859617" cy="76039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77C03AB0-2B9A-A3C0-A51D-73498577C62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9816" b="67064" l="14967" r="21614">
                        <a14:foregroundMark x1="19168" y1="54785" x2="19168" y2="54785"/>
                        <a14:foregroundMark x1="19168" y1="53828" x2="19413" y2="5550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136" t="47660" r="77555" b="30780"/>
          <a:stretch>
            <a:fillRect/>
          </a:stretch>
        </p:blipFill>
        <p:spPr>
          <a:xfrm>
            <a:off x="95224" y="4908325"/>
            <a:ext cx="859617" cy="76039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BB3A883D-672E-C528-A8AF-E4CCB362DCB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9795" b="67043" l="89191" r="95838">
                        <a14:foregroundMark x1="89152" y1="61722" x2="89152" y2="617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8360" t="47639" r="3331" b="30801"/>
          <a:stretch>
            <a:fillRect/>
          </a:stretch>
        </p:blipFill>
        <p:spPr>
          <a:xfrm>
            <a:off x="2198072" y="4917273"/>
            <a:ext cx="859617" cy="76039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78D9F7D-05DE-6672-4B06-675CE8EFE7D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00193" y="3145997"/>
            <a:ext cx="2687888" cy="135699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E1EF3A5-A6A2-BA1C-6BCD-4D54E3850C2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61680" y="4071873"/>
            <a:ext cx="2802441" cy="71061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61F0CD6-7857-36DC-8EAC-DE0CA56EE85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492094" y="4502989"/>
            <a:ext cx="1991326" cy="1356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44ADF94-4A25-4838-8278-E55C3D0BA8D4}">
  <ds:schemaRefs>
    <ds:schemaRef ds:uri="http://schemas.openxmlformats.org/package/2006/metadata/core-properties"/>
    <ds:schemaRef ds:uri="http://schemas.microsoft.com/office/infopath/2007/PartnerControls"/>
    <ds:schemaRef ds:uri="f6f299f5-ecec-478b-91e3-ae014ed9ae24"/>
    <ds:schemaRef ds:uri="http://www.w3.org/XML/1998/namespace"/>
    <ds:schemaRef ds:uri="http://schemas.microsoft.com/office/2006/documentManagement/types"/>
    <ds:schemaRef ds:uri="http://purl.org/dc/elements/1.1/"/>
    <ds:schemaRef ds:uri="http://purl.org/dc/terms/"/>
    <ds:schemaRef ds:uri="4dd4349b-18a2-49e7-a2f7-c64cfce16d95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98824F2-778D-4803-A682-6B28D46B1D6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2E28801-9C91-4BBC-BA20-533F578A8310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5557</TotalTime>
  <Words>276</Words>
  <Application>Microsoft Macintosh PowerPoint</Application>
  <PresentationFormat>A4 Paper (210x297 mm)</PresentationFormat>
  <Paragraphs>39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Forces and Magnets     | Diamond       |           Science      |         Summer 1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111</cp:revision>
  <cp:lastPrinted>2022-04-21T11:24:49Z</cp:lastPrinted>
  <dcterms:created xsi:type="dcterms:W3CDTF">2017-10-15T20:56:30Z</dcterms:created>
  <dcterms:modified xsi:type="dcterms:W3CDTF">2026-04-15T11:05:22Z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