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755" autoAdjust="0"/>
    <p:restoredTop sz="94601"/>
  </p:normalViewPr>
  <p:slideViewPr>
    <p:cSldViewPr snapToGrid="0" snapToObjects="1">
      <p:cViewPr>
        <p:scale>
          <a:sx n="91" d="100"/>
          <a:sy n="91" d="100"/>
        </p:scale>
        <p:origin x="1656" y="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7/6/25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34072" y="42740"/>
            <a:ext cx="9654574" cy="332831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 panose="030F0902030302020204" pitchFamily="66" charset="0"/>
              </a:rPr>
              <a:t>Census	       |          Emerald Year A      |         History        |          Summer </a:t>
            </a:r>
            <a:endParaRPr lang="en-US" sz="18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488344"/>
              </p:ext>
            </p:extLst>
          </p:nvPr>
        </p:nvGraphicFramePr>
        <p:xfrm>
          <a:off x="113321" y="375571"/>
          <a:ext cx="2910591" cy="14186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73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2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Describe changes over time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33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How to use a range of sources to find out about a particular aspect of the past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07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Using evidence to support and illustrate claims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1256600"/>
              </p:ext>
            </p:extLst>
          </p:nvPr>
        </p:nvGraphicFramePr>
        <p:xfrm>
          <a:off x="6715125" y="392094"/>
          <a:ext cx="2828639" cy="602299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88176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94046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50419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49434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census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An official survey recording information about a population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361587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decade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Ten years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702957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Head of Household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main person responsible for earning money and making important decisions for the household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675696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historical enquiry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process of investigating the past by asking questions, examining sources and piecing together how things happened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83250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inference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Using the clues in sources to form an idea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04878305"/>
                  </a:ext>
                </a:extLst>
              </a:tr>
              <a:tr h="675696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local history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study of the history of an area, looking at its past events, people and changes over time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81736547"/>
                  </a:ext>
                </a:extLst>
              </a:tr>
              <a:tr h="402316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occupation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person’s job or profession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69031288"/>
                  </a:ext>
                </a:extLst>
              </a:tr>
              <a:tr h="590164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politics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Activities or ideas involved in making decisions for a country, city or group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82270"/>
                  </a:ext>
                </a:extLst>
              </a:tr>
              <a:tr h="551677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reliable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Something or someone that can be trusted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1834105"/>
                  </a:ext>
                </a:extLst>
              </a:tr>
              <a:tr h="526015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suffrage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right to vote in political elections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9304766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4392305"/>
              </p:ext>
            </p:extLst>
          </p:nvPr>
        </p:nvGraphicFramePr>
        <p:xfrm>
          <a:off x="3068112" y="392095"/>
          <a:ext cx="3377773" cy="23134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3777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36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62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1: What is the census?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3463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2: What can we learn about Victorian children from the census?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463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3: What does the census suggest about the jobs available in the 1800s?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463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4: Why did some women refuse to fill out the census in 1911?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2616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5: What changed in the 1921 census?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248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6: Who lived in our local area in the past?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1439828"/>
              </p:ext>
            </p:extLst>
          </p:nvPr>
        </p:nvGraphicFramePr>
        <p:xfrm>
          <a:off x="113321" y="1920545"/>
          <a:ext cx="2910590" cy="117929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10590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248806">
                <a:tc>
                  <a:txBody>
                    <a:bodyPr/>
                    <a:lstStyle/>
                    <a:p>
                      <a:pPr algn="ctr"/>
                      <a:r>
                        <a:rPr lang="en-US" sz="1400" u="none" dirty="0">
                          <a:solidFill>
                            <a:schemeClr val="bg1"/>
                          </a:solidFill>
                          <a:latin typeface="Comic Sans MS" panose="030F0902030302020204" pitchFamily="66" charset="0"/>
                        </a:rPr>
                        <a:t>Significant People: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4115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John Rickman (1771-1840)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Created the first census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  <a:tr h="3780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Office for National Statistics (ONS)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Responsible for running the census in England and Wales</a:t>
                      </a:r>
                      <a:endParaRPr lang="en-GB" sz="400" b="0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61014904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D4EFA2E7-8909-C094-8C14-2E63EB73FBC8}"/>
              </a:ext>
            </a:extLst>
          </p:cNvPr>
          <p:cNvSpPr/>
          <p:nvPr/>
        </p:nvSpPr>
        <p:spPr>
          <a:xfrm>
            <a:off x="5810081" y="3034928"/>
            <a:ext cx="238862" cy="133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 descr="A pink timeline with white text&#10;&#10;AI-generated content may be incorrect.">
            <a:extLst>
              <a:ext uri="{FF2B5EF4-FFF2-40B4-BE49-F238E27FC236}">
                <a16:creationId xmlns:a16="http://schemas.microsoft.com/office/drawing/2014/main" id="{305ABD29-BF09-3CBC-431D-71E7623F2A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321" y="3971184"/>
            <a:ext cx="4287229" cy="2659484"/>
          </a:xfrm>
          <a:prstGeom prst="rect">
            <a:avLst/>
          </a:prstGeom>
        </p:spPr>
      </p:pic>
      <p:pic>
        <p:nvPicPr>
          <p:cNvPr id="14" name="Picture 13" descr="A map of a city&#10;&#10;AI-generated content may be incorrect.">
            <a:extLst>
              <a:ext uri="{FF2B5EF4-FFF2-40B4-BE49-F238E27FC236}">
                <a16:creationId xmlns:a16="http://schemas.microsoft.com/office/drawing/2014/main" id="{26FB2194-7CDE-D2B6-70E6-705A50947D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8111" y="2595410"/>
            <a:ext cx="3591898" cy="1390412"/>
          </a:xfrm>
          <a:prstGeom prst="rect">
            <a:avLst/>
          </a:prstGeom>
        </p:spPr>
      </p:pic>
      <p:pic>
        <p:nvPicPr>
          <p:cNvPr id="18" name="Picture 17" descr="A close-up of a book&#10;&#10;AI-generated content may be incorrect.">
            <a:extLst>
              <a:ext uri="{FF2B5EF4-FFF2-40B4-BE49-F238E27FC236}">
                <a16:creationId xmlns:a16="http://schemas.microsoft.com/office/drawing/2014/main" id="{5E003477-CC0C-85D8-0C2C-7AC1091F7C2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51218"/>
          <a:stretch>
            <a:fillRect/>
          </a:stretch>
        </p:blipFill>
        <p:spPr>
          <a:xfrm>
            <a:off x="4455665" y="4289478"/>
            <a:ext cx="2204344" cy="1874431"/>
          </a:xfrm>
          <a:prstGeom prst="rect">
            <a:avLst/>
          </a:prstGeom>
        </p:spPr>
      </p:pic>
      <p:pic>
        <p:nvPicPr>
          <p:cNvPr id="27" name="Picture 26" descr="A close-up of a document&#10;&#10;AI-generated content may be incorrect.">
            <a:extLst>
              <a:ext uri="{FF2B5EF4-FFF2-40B4-BE49-F238E27FC236}">
                <a16:creationId xmlns:a16="http://schemas.microsoft.com/office/drawing/2014/main" id="{F92D4D7B-71EC-6429-C4D9-99E11E7FBB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863" y="3175651"/>
            <a:ext cx="2965707" cy="76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5788</TotalTime>
  <Words>277</Words>
  <Application>Microsoft Macintosh PowerPoint</Application>
  <PresentationFormat>A4 Paper (210x297 mm)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Census        |          Emerald Year A      |         History        |          Summer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115</cp:revision>
  <cp:lastPrinted>2022-04-21T11:24:49Z</cp:lastPrinted>
  <dcterms:created xsi:type="dcterms:W3CDTF">2017-10-15T20:56:30Z</dcterms:created>
  <dcterms:modified xsi:type="dcterms:W3CDTF">2025-07-06T19:38:15Z</dcterms:modified>
</cp:coreProperties>
</file>