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4A3D6F-552B-3B40-AE45-CEB27133544F}" v="19" dt="2026-08-17T18:27:59.9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1915" autoAdjust="0"/>
    <p:restoredTop sz="94565"/>
  </p:normalViewPr>
  <p:slideViewPr>
    <p:cSldViewPr snapToGrid="0" snapToObjects="1">
      <p:cViewPr>
        <p:scale>
          <a:sx n="96" d="100"/>
          <a:sy n="96" d="100"/>
        </p:scale>
        <p:origin x="286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8/17/26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188" y="160184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1800" b="1" u="sng" dirty="0">
                <a:latin typeface="Letter-join Break 3" panose="02000505000000020003" pitchFamily="2" charset="0"/>
              </a:rPr>
              <a:t>Living things and their habitats	|       Diamond 	|        Science	|       Spring 2 </a:t>
            </a:r>
            <a:endParaRPr lang="en-US" sz="20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79732"/>
              </p:ext>
            </p:extLst>
          </p:nvPr>
        </p:nvGraphicFramePr>
        <p:xfrm>
          <a:off x="206476" y="437588"/>
          <a:ext cx="2696212" cy="23492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62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61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to make comparisons between things that are living and dead.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Most living things live in habitats to which they are suited.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basic needs of different animals and plants.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36000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simple food chains work and use this to explain how animals obtain their food from plants and other animals.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81513877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495776"/>
              </p:ext>
            </p:extLst>
          </p:nvPr>
        </p:nvGraphicFramePr>
        <p:xfrm>
          <a:off x="6277135" y="437589"/>
          <a:ext cx="3361540" cy="602435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21189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14964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223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82046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cold-blooded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An animal that becomes hotter and colder, depending on the the temperature outside. 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42445402"/>
                  </a:ext>
                </a:extLst>
              </a:tr>
              <a:tr h="4452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deforestation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clearing or cutting down of forests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2694687"/>
                  </a:ext>
                </a:extLst>
              </a:tr>
              <a:tr h="4452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endangered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An animal or plant that is at risk of being extinct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60435079"/>
                  </a:ext>
                </a:extLst>
              </a:tr>
              <a:tr h="61534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extinct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No more individuals of a certain species left alive anywhere in the world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4713943"/>
                  </a:ext>
                </a:extLst>
              </a:tr>
              <a:tr h="4452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entomologist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scientist who studies insects.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4452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invertebrates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An animal without a backbone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68930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pooter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small tool used to safely collect insects by sucking them into a pot.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2618473"/>
                  </a:ext>
                </a:extLst>
              </a:tr>
              <a:tr h="61534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slash-and-burn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method of clearing land by cutting plants and burning them.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45218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vertebrates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An animal with a backbone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11834105"/>
                  </a:ext>
                </a:extLst>
              </a:tr>
              <a:tr h="615346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warm-blooded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An animal that can make their own body heat even when it is cold outside.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8613156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3841960"/>
              </p:ext>
            </p:extLst>
          </p:nvPr>
        </p:nvGraphicFramePr>
        <p:xfrm>
          <a:off x="3065768" y="444180"/>
          <a:ext cx="3048289" cy="265284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How can we sort living things?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What are vertebrates?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What are invertebrates?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What is a classification key?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How can we see things in their habitats?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How do humans affect plant and animal habitats?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1196668"/>
              </p:ext>
            </p:extLst>
          </p:nvPr>
        </p:nvGraphicFramePr>
        <p:xfrm>
          <a:off x="206476" y="2893404"/>
          <a:ext cx="2696212" cy="1533528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2696212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25384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586082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Carl Linnaeus 1707- 1778</a:t>
                      </a:r>
                    </a:p>
                    <a:p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Swedish biologist famous for developing a system to name animals.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5860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Aristotle 384 - 322 BC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Ancient Greek philosopher who classified living things as either plants or animals. </a:t>
                      </a:r>
                    </a:p>
                  </a:txBody>
                  <a:tcPr marL="74295" marR="74295" marT="37148" marB="37148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7084348"/>
                  </a:ext>
                </a:extLst>
              </a:tr>
            </a:tbl>
          </a:graphicData>
        </a:graphic>
      </p:graphicFrame>
      <p:pic>
        <p:nvPicPr>
          <p:cNvPr id="1026" name="Picture 2" descr="14 Unbelievable Facts About Vertebrate Taxonomy - Facts.net">
            <a:extLst>
              <a:ext uri="{FF2B5EF4-FFF2-40B4-BE49-F238E27FC236}">
                <a16:creationId xmlns:a16="http://schemas.microsoft.com/office/drawing/2014/main" id="{84C7C660-97F5-14B2-F8E5-A204C3CE9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9729" y="3345014"/>
            <a:ext cx="3220364" cy="186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mazon deforestation falls over 60 ...">
            <a:extLst>
              <a:ext uri="{FF2B5EF4-FFF2-40B4-BE49-F238E27FC236}">
                <a16:creationId xmlns:a16="http://schemas.microsoft.com/office/drawing/2014/main" id="{5BD548F8-4CBA-A8B7-39BE-FCECB5677B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89" y="4495018"/>
            <a:ext cx="2259682" cy="1355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49FE64-4B0B-834D-127D-A7FE6242501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329541" y="5744187"/>
            <a:ext cx="927100" cy="901700"/>
          </a:xfrm>
          <a:prstGeom prst="rect">
            <a:avLst/>
          </a:prstGeom>
        </p:spPr>
      </p:pic>
      <p:pic>
        <p:nvPicPr>
          <p:cNvPr id="44" name="Content Placeholder 6">
            <a:extLst>
              <a:ext uri="{FF2B5EF4-FFF2-40B4-BE49-F238E27FC236}">
                <a16:creationId xmlns:a16="http://schemas.microsoft.com/office/drawing/2014/main" id="{A3C0D2C5-B846-D889-E782-018B4FB79E3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765299" y="5807850"/>
            <a:ext cx="849236" cy="8001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D8AB7BF-F79B-082D-E612-CB30AC01F5C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3177953" y="5756887"/>
            <a:ext cx="800100" cy="876300"/>
          </a:xfrm>
          <a:prstGeom prst="rect">
            <a:avLst/>
          </a:prstGeom>
        </p:spPr>
      </p:pic>
      <p:pic>
        <p:nvPicPr>
          <p:cNvPr id="46" name="Picture 45" descr="A light bulb with a flower inside&#10;&#10;AI-generated content may be incorrect.">
            <a:extLst>
              <a:ext uri="{FF2B5EF4-FFF2-40B4-BE49-F238E27FC236}">
                <a16:creationId xmlns:a16="http://schemas.microsoft.com/office/drawing/2014/main" id="{8B18E02A-3216-4C19-2C23-F2E78F36D3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7156" y="5756887"/>
            <a:ext cx="876300" cy="8763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E907FEA-CCE7-24A6-8169-8C667540969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1608128" y="5761636"/>
            <a:ext cx="822555" cy="914400"/>
          </a:xfrm>
          <a:prstGeom prst="rect">
            <a:avLst/>
          </a:prstGeom>
        </p:spPr>
      </p:pic>
      <p:pic>
        <p:nvPicPr>
          <p:cNvPr id="48" name="Picture 47" descr="A purple circle with a gear and arrows&#10;&#10;AI-generated content may be incorrect.">
            <a:extLst>
              <a:ext uri="{FF2B5EF4-FFF2-40B4-BE49-F238E27FC236}">
                <a16:creationId xmlns:a16="http://schemas.microsoft.com/office/drawing/2014/main" id="{8740F270-8E47-31BA-9B09-B428F3C265D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5485207" y="5756887"/>
            <a:ext cx="800100" cy="876300"/>
          </a:xfrm>
          <a:prstGeom prst="rect">
            <a:avLst/>
          </a:prstGeom>
        </p:spPr>
      </p:pic>
      <p:pic>
        <p:nvPicPr>
          <p:cNvPr id="49" name="Picture 48" descr="A black and white icon with a person pointing at a graph&#10;&#10;AI-generated content may be incorrect.">
            <a:extLst>
              <a:ext uri="{FF2B5EF4-FFF2-40B4-BE49-F238E27FC236}">
                <a16:creationId xmlns:a16="http://schemas.microsoft.com/office/drawing/2014/main" id="{9C36A81F-AE3A-B50E-0612-2D59BB209725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3938294" y="5756887"/>
            <a:ext cx="800100" cy="87630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65675D9-9B4D-EEAC-1A4A-FCE864C9F06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0" y="5744187"/>
            <a:ext cx="848943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FA73B0C-326A-4D44-90E1-E107B3E5416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EC81F21-FFF4-4A10-9D25-8C45AEB92F6C}"/>
</file>

<file path=customXml/itemProps3.xml><?xml version="1.0" encoding="utf-8"?>
<ds:datastoreItem xmlns:ds="http://schemas.openxmlformats.org/officeDocument/2006/customXml" ds:itemID="{13A5EE5F-86D2-4EAE-A870-4972DEA1BE6E}">
  <ds:schemaRefs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4dd4349b-18a2-49e7-a2f7-c64cfce16d95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f6f299f5-ecec-478b-91e3-ae014ed9ae2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5592</TotalTime>
  <Words>294</Words>
  <Application>Microsoft Macintosh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Living things and their habitats |       Diamond  |        Science |       Spring 2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110</cp:revision>
  <cp:lastPrinted>2025-02-12T14:58:12Z</cp:lastPrinted>
  <dcterms:created xsi:type="dcterms:W3CDTF">2017-10-15T20:56:30Z</dcterms:created>
  <dcterms:modified xsi:type="dcterms:W3CDTF">2026-08-17T18:28:06Z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