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19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22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55" y="294036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Print" panose="02000503000000020003" pitchFamily="2" charset="0"/>
              </a:rPr>
              <a:t>Plants	      |          Sapphire 	|         Science        |          Autumn 1</a:t>
            </a:r>
            <a:endParaRPr lang="en-US" sz="2400" b="1" u="sng" dirty="0">
              <a:latin typeface="Letter-join Print" panose="02000503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078417"/>
              </p:ext>
            </p:extLst>
          </p:nvPr>
        </p:nvGraphicFramePr>
        <p:xfrm>
          <a:off x="241635" y="692131"/>
          <a:ext cx="2910591" cy="14657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33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1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Plants grow and change over time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50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Plants can be found in different places such as gardens, parks and forests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2894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Explored the natural world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0422"/>
              </p:ext>
            </p:extLst>
          </p:nvPr>
        </p:nvGraphicFramePr>
        <p:xfrm>
          <a:off x="6403278" y="677974"/>
          <a:ext cx="3087647" cy="55020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717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487471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8299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248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3708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deciduous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Trees that lose their leaves.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7370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evergreen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Trees that keep their leaves.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3708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fruit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part of the plant that holds seeds.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73708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grow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When a plant gets bigger.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8888653"/>
                  </a:ext>
                </a:extLst>
              </a:tr>
              <a:tr h="73708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leaves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flat green parts of a plant.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73708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plant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A living thing that grows in soil.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3708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trunk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The main part of a tree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558524"/>
              </p:ext>
            </p:extLst>
          </p:nvPr>
        </p:nvGraphicFramePr>
        <p:xfrm>
          <a:off x="3233928" y="695600"/>
          <a:ext cx="3087647" cy="2044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Print" panose="02000503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1: What is that plant?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2: What part is that?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3: Is it evergreen?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4: What is that flower?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5: How do plants grow?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6: Where do fruits come from?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-join Print" panose="02000503000000020003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A97AE6-C1FE-4CBE-967A-80FABB375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6059" y="1033391"/>
            <a:ext cx="603250" cy="6952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583C29-D496-899F-9706-805040CA6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8268" y="1815398"/>
            <a:ext cx="658833" cy="6787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957E02-E526-F870-127D-02B19BFDD7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8375" y="2611838"/>
            <a:ext cx="658833" cy="6588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6480E81-7AAC-5A65-BA09-691F134111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9780" y="3337670"/>
            <a:ext cx="757428" cy="59389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E730DD-1131-1B46-53E4-CD1311047A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1103" y="4081276"/>
            <a:ext cx="627510" cy="61854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AB43FD5-C524-F7E8-742C-BE83F38CF7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11103" y="4802035"/>
            <a:ext cx="627510" cy="61854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48B3BC1-08AA-E8C9-2BAF-2A6FCCF0B2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81382" y="5522795"/>
            <a:ext cx="657231" cy="65723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AD32DF4-7A18-2362-06AF-4C3D2EE8535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2112" y="2271331"/>
            <a:ext cx="2930113" cy="293011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5B2A7D5-E2E8-C437-84FD-AFFB694151F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52277" y="2767516"/>
            <a:ext cx="2171127" cy="167176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7ED18BC-8A70-6657-49FC-2BFE135B8E6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52277" y="4500358"/>
            <a:ext cx="2179995" cy="1679668"/>
          </a:xfrm>
          <a:prstGeom prst="rect">
            <a:avLst/>
          </a:prstGeom>
        </p:spPr>
      </p:pic>
      <p:pic>
        <p:nvPicPr>
          <p:cNvPr id="39" name="Picture 38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CD7B2119-038B-B0E7-7010-FA96635CE0A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0457" y="5260700"/>
            <a:ext cx="927100" cy="901700"/>
          </a:xfrm>
          <a:prstGeom prst="rect">
            <a:avLst/>
          </a:prstGeom>
        </p:spPr>
      </p:pic>
      <p:pic>
        <p:nvPicPr>
          <p:cNvPr id="41" name="Picture 40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2DA7CE9D-F43C-A220-7928-E5C812998349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8806" r="9376"/>
          <a:stretch>
            <a:fillRect/>
          </a:stretch>
        </p:blipFill>
        <p:spPr>
          <a:xfrm>
            <a:off x="1738869" y="5273400"/>
            <a:ext cx="800100" cy="876300"/>
          </a:xfrm>
          <a:prstGeom prst="rect">
            <a:avLst/>
          </a:prstGeom>
        </p:spPr>
      </p:pic>
      <p:pic>
        <p:nvPicPr>
          <p:cNvPr id="42" name="Picture 41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FFFB2816-1FA6-8394-70FB-9570AE7143D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538969" y="5273400"/>
            <a:ext cx="876300" cy="876300"/>
          </a:xfrm>
          <a:prstGeom prst="rect">
            <a:avLst/>
          </a:prstGeom>
        </p:spPr>
      </p:pic>
      <p:pic>
        <p:nvPicPr>
          <p:cNvPr id="46" name="Picture 45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6868FECE-D766-A767-89BC-9F872C88A796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r="9667"/>
          <a:stretch>
            <a:fillRect/>
          </a:stretch>
        </p:blipFill>
        <p:spPr>
          <a:xfrm>
            <a:off x="85755" y="5248000"/>
            <a:ext cx="84894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3AB36C9-1AF5-4DC7-B92A-9E77F3FC31DE}">
  <ds:schemaRefs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f6f299f5-ecec-478b-91e3-ae014ed9ae24"/>
    <ds:schemaRef ds:uri="4dd4349b-18a2-49e7-a2f7-c64cfce16d95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2B17B770-7A24-41F0-9A26-E7C4BE9AB1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DD28C4-0440-441C-8D75-A31A0157C0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6195</TotalTime>
  <Words>154</Words>
  <Application>Microsoft Macintosh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Print</vt:lpstr>
      <vt:lpstr>Office Theme</vt:lpstr>
      <vt:lpstr>Plants       |          Sapphire  |         Science        |         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2026-07-15T16:03:35Z</cp:lastPrinted>
  <dcterms:created xsi:type="dcterms:W3CDTF">2017-10-15T20:56:30Z</dcterms:created>
  <dcterms:modified xsi:type="dcterms:W3CDTF">2026-07-15T16:03:35Z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