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1525275-D1E7-DD4C-B8A8-A1B7E153FFDF}" v="2" dt="2026-07-18T16:28:25.48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1667" autoAdjust="0"/>
    <p:restoredTop sz="94608"/>
  </p:normalViewPr>
  <p:slideViewPr>
    <p:cSldViewPr snapToGrid="0" snapToObjects="1">
      <p:cViewPr>
        <p:scale>
          <a:sx n="104" d="100"/>
          <a:sy n="104" d="100"/>
        </p:scale>
        <p:origin x="-160" y="4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7/18/26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7/18/26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7/18/26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7/18/26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7/18/26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23568" y="80608"/>
            <a:ext cx="9916246" cy="332831"/>
          </a:xfrm>
        </p:spPr>
        <p:txBody>
          <a:bodyPr numCol="1">
            <a:noAutofit/>
          </a:bodyPr>
          <a:lstStyle/>
          <a:p>
            <a:r>
              <a:rPr lang="en-US" sz="2000" b="1" u="sng" dirty="0">
                <a:latin typeface="Letter-join Break 3" panose="02000505000000020003" pitchFamily="2" charset="0"/>
              </a:rPr>
              <a:t>Ancient Egyptians     |           Diamond 	|         History        |         Autumn </a:t>
            </a:r>
            <a:endParaRPr lang="en-US" sz="2400" b="1" u="sng" dirty="0">
              <a:latin typeface="Letter-join Break 3" panose="02000505000000020003" pitchFamily="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9774081"/>
              </p:ext>
            </p:extLst>
          </p:nvPr>
        </p:nvGraphicFramePr>
        <p:xfrm>
          <a:off x="113323" y="412062"/>
          <a:ext cx="2820378" cy="14015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203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673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Letter-join Break 3" panose="02000505000000020003" pitchFamily="2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3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Egypt is a country in the continent of Africa. </a:t>
                      </a: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Letter-join Break 3" panose="02000505000000020003" pitchFamily="2" charset="0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33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The climate of Egypt is different to that of the UK. </a:t>
                      </a: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Letter-join Break 3" panose="02000505000000020003" pitchFamily="2" charset="0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3073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What life was like in Stone Age Britain.</a:t>
                      </a: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Letter-join Break 3" panose="02000505000000020003" pitchFamily="2" charset="0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4909699"/>
              </p:ext>
            </p:extLst>
          </p:nvPr>
        </p:nvGraphicFramePr>
        <p:xfrm>
          <a:off x="6403353" y="437463"/>
          <a:ext cx="3184784" cy="603071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20142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983361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00917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Letter-join Break 3" panose="02000505000000020003" pitchFamily="2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614208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book of the dead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A series of written spells which guided the dead to the afterlife.</a:t>
                      </a:r>
                      <a:endParaRPr lang="en-GB" sz="12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614208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civilisation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Letter-join Break 3" panose="02000505000000020003" pitchFamily="2" charset="0"/>
                        </a:rPr>
                        <a:t>A large group of people with a common language, way of life and governance.</a:t>
                      </a:r>
                      <a:endParaRPr lang="en-GB" sz="12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614208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hierarchy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A system where a </a:t>
                      </a:r>
                      <a:r>
                        <a:rPr lang="en-GB" sz="1200">
                          <a:latin typeface="Letter-join Break 3" panose="02000505000000020003" pitchFamily="2" charset="0"/>
                        </a:rPr>
                        <a:t>society is </a:t>
                      </a:r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ranked according to relative status or authority</a:t>
                      </a:r>
                      <a:endParaRPr lang="en-GB" sz="12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768391"/>
                  </a:ext>
                </a:extLst>
              </a:tr>
              <a:tr h="614208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hieroglyphics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A type of writing that used a combination of pictures and symbols. </a:t>
                      </a:r>
                      <a:endParaRPr lang="en-GB" sz="12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  <a:tr h="402781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immortal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Able to live forever</a:t>
                      </a:r>
                      <a:endParaRPr lang="en-GB" sz="12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614208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mummification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The Egyptian process of preserving a body, so it could travel to the afterlife.</a:t>
                      </a:r>
                      <a:endParaRPr lang="en-GB" sz="12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04878305"/>
                  </a:ext>
                </a:extLst>
              </a:tr>
              <a:tr h="409472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preserve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To prevent a body from decaying.</a:t>
                      </a:r>
                      <a:endParaRPr lang="en-GB" sz="12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81736547"/>
                  </a:ext>
                </a:extLst>
              </a:tr>
              <a:tr h="614208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pyramid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Named after its shape, a large stone tomb built for a pharaoh.</a:t>
                      </a:r>
                      <a:endParaRPr lang="en-GB" sz="12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69031288"/>
                  </a:ext>
                </a:extLst>
              </a:tr>
              <a:tr h="818945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River Nile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The longest river in the world, along which the ancient Egyptian civilisation developed.</a:t>
                      </a:r>
                      <a:endParaRPr lang="en-GB" sz="12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82270"/>
                  </a:ext>
                </a:extLst>
              </a:tr>
              <a:tr h="409472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sarcophagus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A decorated stone coffin, used in ancient Egypt.</a:t>
                      </a:r>
                      <a:endParaRPr lang="en-GB" sz="12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11834105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568765"/>
              </p:ext>
            </p:extLst>
          </p:nvPr>
        </p:nvGraphicFramePr>
        <p:xfrm>
          <a:off x="2985425" y="391221"/>
          <a:ext cx="3366204" cy="255206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3662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890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Letter-join Break 3" panose="02000505000000020003" pitchFamily="2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72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1: Where and when did the first civilisations appear?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43882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2: Why was the River Nile important to ancient Egyptians?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26971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3: How do we know so much about ancient Egyptians?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26971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4: What do sources suggest about gods and goddesses?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43882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5: What did people in Ancient Egypt believe happened after death?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43882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6: Who ruled ancient Egypt and what happened to them when they died?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306B18-0BB0-2B55-AC5C-2F9DE42A91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5372696"/>
              </p:ext>
            </p:extLst>
          </p:nvPr>
        </p:nvGraphicFramePr>
        <p:xfrm>
          <a:off x="113323" y="1864239"/>
          <a:ext cx="2808811" cy="110444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808811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385073">
                <a:tc>
                  <a:txBody>
                    <a:bodyPr/>
                    <a:lstStyle/>
                    <a:p>
                      <a:pPr algn="ctr"/>
                      <a:r>
                        <a:rPr lang="en-US" sz="1400" u="none" dirty="0">
                          <a:solidFill>
                            <a:schemeClr val="bg1"/>
                          </a:solidFill>
                          <a:latin typeface="Letter-join Break 3" panose="02000505000000020003" pitchFamily="2" charset="0"/>
                        </a:rPr>
                        <a:t>Significant People: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719374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Howard Carter </a:t>
                      </a:r>
                      <a:r>
                        <a:rPr lang="en-GB" sz="105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(1874 – 1939)</a:t>
                      </a:r>
                    </a:p>
                    <a:p>
                      <a:r>
                        <a:rPr lang="en-GB" sz="105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British born Egyptologist famous for discovering the tomb of Tutankhamun in 1922.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98426269"/>
                  </a:ext>
                </a:extLst>
              </a:tr>
            </a:tbl>
          </a:graphicData>
        </a:graphic>
      </p:graphicFrame>
      <p:pic>
        <p:nvPicPr>
          <p:cNvPr id="1026" name="Picture 2" descr="How was Ancient Egyptian society organized? What were the different social  classes? - Quora">
            <a:extLst>
              <a:ext uri="{FF2B5EF4-FFF2-40B4-BE49-F238E27FC236}">
                <a16:creationId xmlns:a16="http://schemas.microsoft.com/office/drawing/2014/main" id="{6A553FEC-FBA2-C01A-396A-274E704CB3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2404" y="3005976"/>
            <a:ext cx="2332694" cy="1801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oward Carter - Wikipedia">
            <a:extLst>
              <a:ext uri="{FF2B5EF4-FFF2-40B4-BE49-F238E27FC236}">
                <a16:creationId xmlns:a16="http://schemas.microsoft.com/office/drawing/2014/main" id="{931FB87B-7364-F389-9012-00E22B208D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049" y="3027038"/>
            <a:ext cx="1345931" cy="1780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06193863-0930-71A7-7DAB-CE0C8F6E80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23" y="3027038"/>
            <a:ext cx="1911443" cy="3152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4EFA2E7-8909-C094-8C14-2E63EB73FBC8}"/>
              </a:ext>
            </a:extLst>
          </p:cNvPr>
          <p:cNvSpPr/>
          <p:nvPr/>
        </p:nvSpPr>
        <p:spPr>
          <a:xfrm>
            <a:off x="5810081" y="3034928"/>
            <a:ext cx="238862" cy="1336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9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ABC0CA5-3CE7-E341-176A-3E804E9F4D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35157" y="3034851"/>
            <a:ext cx="990991" cy="59235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65A2B5A-0EC0-8EB7-7B1D-0112FAE98BB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09899" y="4927236"/>
            <a:ext cx="4116249" cy="1339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337F8C9-7F4B-4F62-A4B8-B9022BBF4281}">
  <ds:schemaRefs>
    <ds:schemaRef ds:uri="http://schemas.microsoft.com/office/infopath/2007/PartnerControls"/>
    <ds:schemaRef ds:uri="http://schemas.microsoft.com/office/2006/documentManagement/types"/>
    <ds:schemaRef ds:uri="http://purl.org/dc/terms/"/>
    <ds:schemaRef ds:uri="http://purl.org/dc/elements/1.1/"/>
    <ds:schemaRef ds:uri="http://schemas.openxmlformats.org/package/2006/metadata/core-properties"/>
    <ds:schemaRef ds:uri="f6f299f5-ecec-478b-91e3-ae014ed9ae24"/>
    <ds:schemaRef ds:uri="4dd4349b-18a2-49e7-a2f7-c64cfce16d95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90C817E3-432F-4DA1-9CD9-201E8B210B3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BC2F010-52A9-402E-9626-E896CF59ED5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dd4349b-18a2-49e7-a2f7-c64cfce16d95"/>
    <ds:schemaRef ds:uri="f6f299f5-ecec-478b-91e3-ae014ed9ae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7664</TotalTime>
  <Words>294</Words>
  <Application>Microsoft Macintosh PowerPoint</Application>
  <PresentationFormat>A4 Paper (210x297 mm)</PresentationFormat>
  <Paragraphs>37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Letter-join Break 3</vt:lpstr>
      <vt:lpstr>Office Theme</vt:lpstr>
      <vt:lpstr>Ancient Egyptians     |           Diamond  |         History        |         Autumn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113</cp:revision>
  <cp:lastPrinted>2022-04-21T11:24:49Z</cp:lastPrinted>
  <dcterms:created xsi:type="dcterms:W3CDTF">2017-10-15T20:56:30Z</dcterms:created>
  <dcterms:modified xsi:type="dcterms:W3CDTF">2026-07-18T16:28:40Z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