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01"/>
  </p:normalViewPr>
  <p:slideViewPr>
    <p:cSldViewPr snapToGrid="0" snapToObjects="1">
      <p:cViewPr>
        <p:scale>
          <a:sx n="113" d="100"/>
          <a:sy n="113" d="100"/>
        </p:scale>
        <p:origin x="10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5748" y="80608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How am I making history?	      |          Sapphire Year A 	|         History        |          Autumn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510730"/>
              </p:ext>
            </p:extLst>
          </p:nvPr>
        </p:nvGraphicFramePr>
        <p:xfrm>
          <a:off x="113322" y="475562"/>
          <a:ext cx="2910591" cy="1169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Know some similarities and differences between things in the past and now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Comment on images of familiar situations in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8261584"/>
              </p:ext>
            </p:extLst>
          </p:nvPr>
        </p:nvGraphicFramePr>
        <p:xfrm>
          <a:off x="6505609" y="461406"/>
          <a:ext cx="3054027" cy="55193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5949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741831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526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1742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celebrate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do something fun because of an event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childhood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Time spent as a child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family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group of people who love and care for each other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future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Time still to come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lifetime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duration of a person’s life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memory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Something remembered from the past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past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Events that have already happened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present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What is happening now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  <a:tr h="57084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timeline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line to show the order of important events in the past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479234"/>
              </p:ext>
            </p:extLst>
          </p:nvPr>
        </p:nvGraphicFramePr>
        <p:xfrm>
          <a:off x="3075635" y="479031"/>
          <a:ext cx="3377773" cy="21619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is my history?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How can I find out more about myself?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How are special events remembered?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was it like for children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have I learnt about children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How am I making history?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F546E65-2026-BE63-B2CF-FF20111BCD51}"/>
              </a:ext>
            </a:extLst>
          </p:cNvPr>
          <p:cNvGrpSpPr/>
          <p:nvPr/>
        </p:nvGrpSpPr>
        <p:grpSpPr>
          <a:xfrm>
            <a:off x="136463" y="3936778"/>
            <a:ext cx="6218030" cy="2044011"/>
            <a:chOff x="113322" y="3976874"/>
            <a:chExt cx="6218030" cy="2044011"/>
          </a:xfrm>
        </p:grpSpPr>
        <p:pic>
          <p:nvPicPr>
            <p:cNvPr id="5" name="Picture 4" descr="A pink and black line with objects on it&#10;&#10;AI-generated content may be incorrect.">
              <a:extLst>
                <a:ext uri="{FF2B5EF4-FFF2-40B4-BE49-F238E27FC236}">
                  <a16:creationId xmlns:a16="http://schemas.microsoft.com/office/drawing/2014/main" id="{560C9C23-FBDD-283A-234B-7E1A8D6198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3322" y="3976874"/>
              <a:ext cx="6218030" cy="2044011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01FBA94-E5CD-3673-3466-961802DE3824}"/>
                </a:ext>
              </a:extLst>
            </p:cNvPr>
            <p:cNvSpPr/>
            <p:nvPr/>
          </p:nvSpPr>
          <p:spPr>
            <a:xfrm>
              <a:off x="4807257" y="4665216"/>
              <a:ext cx="652509" cy="137603"/>
            </a:xfrm>
            <a:prstGeom prst="rect">
              <a:avLst/>
            </a:prstGeom>
            <a:solidFill>
              <a:srgbClr val="D50A4C"/>
            </a:solidFill>
            <a:ln>
              <a:solidFill>
                <a:srgbClr val="D50A4C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dirty="0">
                  <a:latin typeface="Comic Sans MS" panose="030F0902030302020204" pitchFamily="66" charset="0"/>
                </a:rPr>
                <a:t>Sapphire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7C726C4-A9CA-6296-2567-C8F1920BF42A}"/>
                </a:ext>
              </a:extLst>
            </p:cNvPr>
            <p:cNvSpPr/>
            <p:nvPr/>
          </p:nvSpPr>
          <p:spPr>
            <a:xfrm>
              <a:off x="5097261" y="5422359"/>
              <a:ext cx="251535" cy="290422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rgbClr val="D50A4C"/>
                </a:solidFill>
                <a:latin typeface="Comic Sans MS" panose="030F0902030302020204" pitchFamily="66" charset="0"/>
              </a:endParaRPr>
            </a:p>
          </p:txBody>
        </p:sp>
      </p:grpSp>
      <p:pic>
        <p:nvPicPr>
          <p:cNvPr id="18" name="Picture 2">
            <a:extLst>
              <a:ext uri="{FF2B5EF4-FFF2-40B4-BE49-F238E27FC236}">
                <a16:creationId xmlns:a16="http://schemas.microsoft.com/office/drawing/2014/main" id="{D065B70A-E422-3199-2B39-71670E705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93" y="885151"/>
            <a:ext cx="453679" cy="51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3E038D11-CDCF-9103-C2BF-349B10826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196" y="1452990"/>
            <a:ext cx="594475" cy="51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>
            <a:extLst>
              <a:ext uri="{FF2B5EF4-FFF2-40B4-BE49-F238E27FC236}">
                <a16:creationId xmlns:a16="http://schemas.microsoft.com/office/drawing/2014/main" id="{D0A3333C-5D79-C3B9-716A-1D7E64F46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542" y="2020158"/>
            <a:ext cx="524077" cy="51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10C6F0A-1E7E-E928-931E-52723B648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151" y="2532819"/>
            <a:ext cx="709888" cy="62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D4D5B0A3-0F21-F3DD-6AC4-C14DB9723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418" y="3152242"/>
            <a:ext cx="552456" cy="54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F9064181-B712-AE6A-ADDB-235839CEE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489" y="3724703"/>
            <a:ext cx="652182" cy="56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5698C909-CB6E-201F-42ED-B835CB75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273" y="4231630"/>
            <a:ext cx="709888" cy="62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543BACD5-0E12-C8F2-EEB8-D65D6FAE0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364" y="4803620"/>
            <a:ext cx="418792" cy="58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1D8F9051-8A18-A391-B353-C9D0259D5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728" y="5427808"/>
            <a:ext cx="873811" cy="55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1" descr="A collage of a child playing video games&#10;&#10;AI-generated content may be incorrect.">
            <a:extLst>
              <a:ext uri="{FF2B5EF4-FFF2-40B4-BE49-F238E27FC236}">
                <a16:creationId xmlns:a16="http://schemas.microsoft.com/office/drawing/2014/main" id="{A19C13CB-F42F-1AF7-EAD6-50A9A726CF0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2038" y="1916908"/>
            <a:ext cx="2828039" cy="1609399"/>
          </a:xfrm>
          <a:prstGeom prst="rect">
            <a:avLst/>
          </a:prstGeom>
        </p:spPr>
      </p:pic>
      <p:pic>
        <p:nvPicPr>
          <p:cNvPr id="44" name="Picture 43" descr="A person and child lying on grass&#10;&#10;AI-generated content may be incorrect.">
            <a:extLst>
              <a:ext uri="{FF2B5EF4-FFF2-40B4-BE49-F238E27FC236}">
                <a16:creationId xmlns:a16="http://schemas.microsoft.com/office/drawing/2014/main" id="{EAC46412-5AB6-41AA-0976-DBD5F35EBDA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23248" y="2684488"/>
            <a:ext cx="3054028" cy="120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5712</TotalTime>
  <Words>187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How am I making history?       |          Sapphire Year A  |         History        |         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2025-07-06T20:31:17Z</dcterms:modified>
</cp:coreProperties>
</file>