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93" autoAdjust="0"/>
    <p:restoredTop sz="94675"/>
  </p:normalViewPr>
  <p:slideViewPr>
    <p:cSldViewPr snapToGrid="0" snapToObjects="1">
      <p:cViewPr varScale="1">
        <p:scale>
          <a:sx n="111" d="100"/>
          <a:sy n="111" d="100"/>
        </p:scale>
        <p:origin x="168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10/2/25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8DE4AD-4D74-FCFD-D85E-131036462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42FDC1C-B17E-1C85-F495-EB0102A5FDDA}"/>
              </a:ext>
            </a:extLst>
          </p:cNvPr>
          <p:cNvSpPr txBox="1">
            <a:spLocks/>
          </p:cNvSpPr>
          <p:nvPr/>
        </p:nvSpPr>
        <p:spPr>
          <a:xfrm>
            <a:off x="113321" y="80608"/>
            <a:ext cx="9446315" cy="332831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b="1" u="sng">
                <a:latin typeface="Comic Sans MS" panose="030F0902030302020204" pitchFamily="66" charset="0"/>
              </a:rPr>
              <a:t>What is it like here?      |          Sapphire Year A 	|         Geography        |          Autumn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5F45A6E-8272-1729-5B8F-BFAB1F1A3113}"/>
              </a:ext>
            </a:extLst>
          </p:cNvPr>
          <p:cNvGraphicFramePr>
            <a:graphicFrameLocks noGrp="1"/>
          </p:cNvGraphicFramePr>
          <p:nvPr/>
        </p:nvGraphicFramePr>
        <p:xfrm>
          <a:off x="113322" y="475562"/>
          <a:ext cx="2910591" cy="1169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Describe what I can see, hear and feel outside.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Know the differences between home and school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D361FAD-48A9-D937-FC14-669EA2F5D91F}"/>
              </a:ext>
            </a:extLst>
          </p:cNvPr>
          <p:cNvGraphicFramePr>
            <a:graphicFrameLocks noGrp="1"/>
          </p:cNvGraphicFramePr>
          <p:nvPr/>
        </p:nvGraphicFramePr>
        <p:xfrm>
          <a:off x="6348351" y="461406"/>
          <a:ext cx="3211287" cy="557679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0375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780030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52750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020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43323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aerial photograph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photograph taken from the air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6433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distance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space between two points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6433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features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Important objects on a map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643323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key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list of symbols on a map that explain what each symbol is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643323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map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picture of a place, drawn from above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43323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place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particular location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  <a:tr h="643323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survey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set of questions to gather people’s feelings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7204198"/>
                  </a:ext>
                </a:extLst>
              </a:tr>
              <a:tr h="643323">
                <a:tc>
                  <a:txBody>
                    <a:bodyPr/>
                    <a:lstStyle/>
                    <a:p>
                      <a:r>
                        <a:rPr lang="en-GB" sz="110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symbol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10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A mark that represents a feature on a map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90107849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E746750-3CDC-CEF2-9D76-CC6349517EBD}"/>
              </a:ext>
            </a:extLst>
          </p:cNvPr>
          <p:cNvGraphicFramePr>
            <a:graphicFrameLocks noGrp="1"/>
          </p:cNvGraphicFramePr>
          <p:nvPr/>
        </p:nvGraphicFramePr>
        <p:xfrm>
          <a:off x="3075635" y="467456"/>
          <a:ext cx="3220993" cy="223412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209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Where in the world are we?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What can we see in our classroom?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17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What can we find in our school grounds?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89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Where are the different places in our school?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51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How do we feel about our playground?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Can we make our playground even better?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08B72EFB-2514-CD40-34EC-159E3AEA9C74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A map of a school playground&#10;&#10;AI-generated content may be incorrect.">
            <a:extLst>
              <a:ext uri="{FF2B5EF4-FFF2-40B4-BE49-F238E27FC236}">
                <a16:creationId xmlns:a16="http://schemas.microsoft.com/office/drawing/2014/main" id="{2BA96805-9AAA-C4FD-D0B2-7730A2D640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3087" y="2740556"/>
            <a:ext cx="3303541" cy="1750421"/>
          </a:xfrm>
          <a:prstGeom prst="rect">
            <a:avLst/>
          </a:prstGeom>
        </p:spPr>
      </p:pic>
      <p:pic>
        <p:nvPicPr>
          <p:cNvPr id="10" name="Picture 9" descr="A map of england with different colors&#10;&#10;AI-generated content may be incorrect.">
            <a:extLst>
              <a:ext uri="{FF2B5EF4-FFF2-40B4-BE49-F238E27FC236}">
                <a16:creationId xmlns:a16="http://schemas.microsoft.com/office/drawing/2014/main" id="{3C8A4958-A1DF-940D-666E-328FD45AE0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06"/>
          <a:stretch>
            <a:fillRect/>
          </a:stretch>
        </p:blipFill>
        <p:spPr>
          <a:xfrm>
            <a:off x="101746" y="1683937"/>
            <a:ext cx="2910591" cy="4354263"/>
          </a:xfrm>
          <a:prstGeom prst="rect">
            <a:avLst/>
          </a:prstGeom>
        </p:spPr>
      </p:pic>
      <p:pic>
        <p:nvPicPr>
          <p:cNvPr id="11" name="Picture 10" descr="A diagram of a rabbit&#10;&#10;AI-generated content may be incorrect.">
            <a:extLst>
              <a:ext uri="{FF2B5EF4-FFF2-40B4-BE49-F238E27FC236}">
                <a16:creationId xmlns:a16="http://schemas.microsoft.com/office/drawing/2014/main" id="{AD195CD9-98F6-EDC9-663D-57326120AD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839" y="4502552"/>
            <a:ext cx="3211287" cy="1695444"/>
          </a:xfrm>
          <a:prstGeom prst="rect">
            <a:avLst/>
          </a:prstGeom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717ED396-9E91-4E05-2592-CF4416EEA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3371" y="901378"/>
            <a:ext cx="643553" cy="60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>
            <a:extLst>
              <a:ext uri="{FF2B5EF4-FFF2-40B4-BE49-F238E27FC236}">
                <a16:creationId xmlns:a16="http://schemas.microsoft.com/office/drawing/2014/main" id="{7AEB50D2-DE7F-7677-BD44-630BAAAC04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887" y="1400529"/>
            <a:ext cx="807107" cy="83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>
            <a:extLst>
              <a:ext uri="{FF2B5EF4-FFF2-40B4-BE49-F238E27FC236}">
                <a16:creationId xmlns:a16="http://schemas.microsoft.com/office/drawing/2014/main" id="{9B9094CE-2D47-465C-701B-149B50DDD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189" y="4065803"/>
            <a:ext cx="698617" cy="688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8943BEAF-972B-ABDF-EFD4-41A2E17075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57185">
            <a:off x="7028921" y="3415904"/>
            <a:ext cx="797461" cy="785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>
            <a:extLst>
              <a:ext uri="{FF2B5EF4-FFF2-40B4-BE49-F238E27FC236}">
                <a16:creationId xmlns:a16="http://schemas.microsoft.com/office/drawing/2014/main" id="{222E795D-62FE-4673-FDF9-9CDF6C702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887" y="5339106"/>
            <a:ext cx="700750" cy="69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>
            <a:extLst>
              <a:ext uri="{FF2B5EF4-FFF2-40B4-BE49-F238E27FC236}">
                <a16:creationId xmlns:a16="http://schemas.microsoft.com/office/drawing/2014/main" id="{627E9243-6E0C-4110-6EC5-8372F9BA35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80" b="50283"/>
          <a:stretch>
            <a:fillRect/>
          </a:stretch>
        </p:blipFill>
        <p:spPr bwMode="auto">
          <a:xfrm>
            <a:off x="6947225" y="2866457"/>
            <a:ext cx="1006769" cy="603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4">
            <a:extLst>
              <a:ext uri="{FF2B5EF4-FFF2-40B4-BE49-F238E27FC236}">
                <a16:creationId xmlns:a16="http://schemas.microsoft.com/office/drawing/2014/main" id="{F22613BB-9BCE-7B09-3CA5-58D9A89C6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54019">
            <a:off x="7111529" y="4795590"/>
            <a:ext cx="411613" cy="554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4">
            <a:extLst>
              <a:ext uri="{FF2B5EF4-FFF2-40B4-BE49-F238E27FC236}">
                <a16:creationId xmlns:a16="http://schemas.microsoft.com/office/drawing/2014/main" id="{5A86E835-F4F9-E800-2662-3ED8241F7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189" y="4795590"/>
            <a:ext cx="411613" cy="554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 descr="A red and white symbol&#10;&#10;AI-generated content may be incorrect.">
            <a:extLst>
              <a:ext uri="{FF2B5EF4-FFF2-40B4-BE49-F238E27FC236}">
                <a16:creationId xmlns:a16="http://schemas.microsoft.com/office/drawing/2014/main" id="{7AC3D589-9995-D3B5-6665-4E3B72B514E1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12950" t="16134" r="7836" b="7501"/>
          <a:stretch>
            <a:fillRect/>
          </a:stretch>
        </p:blipFill>
        <p:spPr>
          <a:xfrm>
            <a:off x="7243235" y="2226794"/>
            <a:ext cx="548872" cy="54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173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5770</TotalTime>
  <Words>181</Words>
  <Application>Microsoft Macintosh PowerPoint</Application>
  <PresentationFormat>A4 Paper (210x297 mm)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116</cp:revision>
  <cp:lastPrinted>2022-04-21T11:24:49Z</cp:lastPrinted>
  <dcterms:created xsi:type="dcterms:W3CDTF">2017-10-15T20:56:30Z</dcterms:created>
  <dcterms:modified xsi:type="dcterms:W3CDTF">2025-10-02T20:30:00Z</dcterms:modified>
</cp:coreProperties>
</file>