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EA8536-0C69-DF45-8361-2660BF11DE0A}" v="6" dt="2026-05-14T16:45:28.2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34" autoAdjust="0"/>
    <p:restoredTop sz="94643"/>
  </p:normalViewPr>
  <p:slideViewPr>
    <p:cSldViewPr snapToGrid="0" snapToObjects="1">
      <p:cViewPr>
        <p:scale>
          <a:sx n="70" d="100"/>
          <a:sy n="70" d="100"/>
        </p:scale>
        <p:origin x="3352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62" y="113286"/>
            <a:ext cx="9216949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The Bee Project   	|	Diamond       |           Science      |         Summer 2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336113"/>
              </p:ext>
            </p:extLst>
          </p:nvPr>
        </p:nvGraphicFramePr>
        <p:xfrm>
          <a:off x="157871" y="439248"/>
          <a:ext cx="2985477" cy="1376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5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Plants have roots, stems, leaves and flowers.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95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Flowers help plants reproduce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Animals need food for energy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543053"/>
              </p:ext>
            </p:extLst>
          </p:nvPr>
        </p:nvGraphicFramePr>
        <p:xfrm>
          <a:off x="6113721" y="452672"/>
          <a:ext cx="3286690" cy="56636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62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043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443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colony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large group of bees living together.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drone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Male bees whose job is to mate with the queen.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0946725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home of a bee colony.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nectar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Sweet liquid from flowers.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pollen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Powder from flowers used as food.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6130537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pollination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When pollen moves from one flower to another.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3433782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propolis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Sticky substance bees use to seal the hive.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queen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only bee that lays eggs.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4923488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royal jelly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Special food for larvae and the queen.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9169138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Sharp point on body used for defence,.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4506021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venom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Poison released when a bee stings.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4192991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waggle dance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movement pattern bees use to communicate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1426540"/>
                  </a:ext>
                </a:extLst>
              </a:tr>
              <a:tr h="41070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worker bee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Female bees that collect food and look after the hive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53158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769521"/>
              </p:ext>
            </p:extLst>
          </p:nvPr>
        </p:nvGraphicFramePr>
        <p:xfrm>
          <a:off x="157871" y="1909592"/>
          <a:ext cx="2977276" cy="15563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7276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78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Karl von Frisch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Discovered the waggle dance, showing how bees communicate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Johann </a:t>
                      </a:r>
                      <a:r>
                        <a:rPr lang="en-GB" sz="1050" b="1" dirty="0" err="1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Dzierzon</a:t>
                      </a: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 (1643 - 1727)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Developed early modern beekeeping techniques, helping people understand hive structure and bee behaviour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722712"/>
              </p:ext>
            </p:extLst>
          </p:nvPr>
        </p:nvGraphicFramePr>
        <p:xfrm>
          <a:off x="3249541" y="441995"/>
          <a:ext cx="2738314" cy="21603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What is a bee?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What is inside a hive?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What do bees make?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How do bees communicate?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Who makes honey?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What is happening to bees?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73A4FF01-CE56-EFF8-77E2-E44956AF9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9425" y="2602384"/>
            <a:ext cx="2818545" cy="13472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0F1496-32F4-D539-BB65-453C6DC84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5147" y="4393323"/>
            <a:ext cx="2959426" cy="15070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A478D5-9435-3371-B79D-6842B66311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600" y="3529727"/>
            <a:ext cx="1804525" cy="10985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9D9DF54-1656-8C20-9358-EE747FA0D1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1926125" y="3529727"/>
            <a:ext cx="1449147" cy="1033806"/>
          </a:xfrm>
          <a:prstGeom prst="rect">
            <a:avLst/>
          </a:prstGeom>
        </p:spPr>
      </p:pic>
      <p:pic>
        <p:nvPicPr>
          <p:cNvPr id="30" name="Picture 29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AAA29673-23E3-4EAA-4BDE-DF5172F7B8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7242" y="4606292"/>
            <a:ext cx="794990" cy="773209"/>
          </a:xfrm>
          <a:prstGeom prst="rect">
            <a:avLst/>
          </a:prstGeom>
        </p:spPr>
      </p:pic>
      <p:pic>
        <p:nvPicPr>
          <p:cNvPr id="31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A5E7E4CF-87FF-2E54-52CF-4769B1CE87A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12015"/>
          <a:stretch>
            <a:fillRect/>
          </a:stretch>
        </p:blipFill>
        <p:spPr>
          <a:xfrm>
            <a:off x="823000" y="4669955"/>
            <a:ext cx="728221" cy="686087"/>
          </a:xfrm>
          <a:prstGeom prst="rect">
            <a:avLst/>
          </a:prstGeom>
        </p:spPr>
      </p:pic>
      <p:pic>
        <p:nvPicPr>
          <p:cNvPr id="32" name="Picture 31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740504D1-E9C9-6B96-3A7F-8C2924610C2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8806" r="9376"/>
          <a:stretch>
            <a:fillRect/>
          </a:stretch>
        </p:blipFill>
        <p:spPr>
          <a:xfrm>
            <a:off x="132253" y="5343096"/>
            <a:ext cx="705973" cy="773209"/>
          </a:xfrm>
          <a:prstGeom prst="rect">
            <a:avLst/>
          </a:prstGeom>
        </p:spPr>
      </p:pic>
      <p:pic>
        <p:nvPicPr>
          <p:cNvPr id="33" name="Picture 32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893CD7C7-D37F-5118-83DE-202F1B898D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31456" y="5343096"/>
            <a:ext cx="773209" cy="773209"/>
          </a:xfrm>
          <a:prstGeom prst="rect">
            <a:avLst/>
          </a:prstGeom>
        </p:spPr>
      </p:pic>
      <p:pic>
        <p:nvPicPr>
          <p:cNvPr id="34" name="Picture 33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C3B8E216-A57D-B326-2F5D-9D87B4B5A74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5515" r="10370"/>
          <a:stretch>
            <a:fillRect/>
          </a:stretch>
        </p:blipFill>
        <p:spPr>
          <a:xfrm>
            <a:off x="1665830" y="4623741"/>
            <a:ext cx="705342" cy="784099"/>
          </a:xfrm>
          <a:prstGeom prst="rect">
            <a:avLst/>
          </a:prstGeom>
        </p:spPr>
      </p:pic>
      <p:pic>
        <p:nvPicPr>
          <p:cNvPr id="35" name="Picture 34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3C6C49D3-F48E-4889-0676-7035DFA627B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b="6756"/>
          <a:stretch>
            <a:fillRect/>
          </a:stretch>
        </p:blipFill>
        <p:spPr>
          <a:xfrm>
            <a:off x="2439507" y="5343096"/>
            <a:ext cx="705973" cy="773209"/>
          </a:xfrm>
          <a:prstGeom prst="rect">
            <a:avLst/>
          </a:prstGeom>
        </p:spPr>
      </p:pic>
      <p:pic>
        <p:nvPicPr>
          <p:cNvPr id="36" name="Picture 35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A9ACBD43-B6FE-5E8A-D914-D0FCB6E7EE94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7692" r="11539" b="6756"/>
          <a:stretch>
            <a:fillRect/>
          </a:stretch>
        </p:blipFill>
        <p:spPr>
          <a:xfrm>
            <a:off x="892594" y="5343096"/>
            <a:ext cx="705973" cy="773209"/>
          </a:xfrm>
          <a:prstGeom prst="rect">
            <a:avLst/>
          </a:prstGeom>
        </p:spPr>
      </p:pic>
      <p:pic>
        <p:nvPicPr>
          <p:cNvPr id="37" name="Picture 36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B05D675-8B63-A616-3DB7-E733500E8F1A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r="9667"/>
          <a:stretch>
            <a:fillRect/>
          </a:stretch>
        </p:blipFill>
        <p:spPr>
          <a:xfrm>
            <a:off x="57702" y="4606292"/>
            <a:ext cx="727970" cy="78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8824F2-778D-4803-A682-6B28D46B1D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4ADF94-4A25-4838-8278-E55C3D0BA8D4}">
  <ds:schemaRefs>
    <ds:schemaRef ds:uri="http://schemas.microsoft.com/office/infopath/2007/PartnerControls"/>
    <ds:schemaRef ds:uri="f6f299f5-ecec-478b-91e3-ae014ed9ae24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purl.org/dc/dcmitype/"/>
    <ds:schemaRef ds:uri="4dd4349b-18a2-49e7-a2f7-c64cfce16d95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2E28801-9C91-4BBC-BA20-533F578A83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5578</TotalTime>
  <Words>251</Words>
  <Application>Microsoft Macintosh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The Bee Project    | Diamond       |           Science      |         Summer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111</cp:revision>
  <cp:lastPrinted>2026-05-14T16:46:42Z</cp:lastPrinted>
  <dcterms:created xsi:type="dcterms:W3CDTF">2017-10-15T20:56:30Z</dcterms:created>
  <dcterms:modified xsi:type="dcterms:W3CDTF">2026-05-14T16:46:55Z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