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321" autoAdjust="0"/>
    <p:restoredTop sz="94453"/>
  </p:normalViewPr>
  <p:slideViewPr>
    <p:cSldViewPr snapToGrid="0" snapToObjects="1">
      <p:cViewPr>
        <p:scale>
          <a:sx n="90" d="100"/>
          <a:sy n="90" d="100"/>
        </p:scale>
        <p:origin x="3088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392" y="-87011"/>
            <a:ext cx="9051403" cy="410576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Where does our food come from?   |       Diamond 	 |       Geography	 | Summer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57453"/>
              </p:ext>
            </p:extLst>
          </p:nvPr>
        </p:nvGraphicFramePr>
        <p:xfrm>
          <a:off x="5689351" y="343743"/>
          <a:ext cx="3757965" cy="60892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2176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436205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30250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1614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air freight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Products carried by aeroplanes.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52915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carbon footprint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amount of carbon dioxide released into the environment from an activity.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2997800"/>
                  </a:ext>
                </a:extLst>
              </a:tr>
              <a:tr h="264068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consume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To buy or use.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distribution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way in which something is shared out.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8346007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fertiliser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chemical added to soil to help plants grow.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52915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food bank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place that provides food for people who may need some extra help.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food miles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distance food has travelled to reach you.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36186478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import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An item brought in from a different country.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56106077"/>
                  </a:ext>
                </a:extLst>
              </a:tr>
              <a:tr h="396627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pesticides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substance used for killing or repelling bugs that may eat crops.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9247373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produce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Food which is grown on a farm to be sold.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32400871"/>
                  </a:ext>
                </a:extLst>
              </a:tr>
              <a:tr h="26243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reliability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How accurate a set of data is.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9660475"/>
                  </a:ext>
                </a:extLst>
              </a:tr>
              <a:tr h="527299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responsible trade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process to ensure workers have a voice and the best conditions.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8009208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seasonal food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food best harvested in a particular season.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365410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sustainability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way of doing something that does not harm the environment.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6780836"/>
                  </a:ext>
                </a:extLst>
              </a:tr>
              <a:tr h="36861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trade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buying and selling of goods or services.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5137176"/>
                  </a:ext>
                </a:extLst>
              </a:tr>
            </a:tbl>
          </a:graphicData>
        </a:graphic>
      </p:graphicFrame>
      <p:sp>
        <p:nvSpPr>
          <p:cNvPr id="10" name="Rectangle 4">
            <a:extLst>
              <a:ext uri="{FF2B5EF4-FFF2-40B4-BE49-F238E27FC236}">
                <a16:creationId xmlns:a16="http://schemas.microsoft.com/office/drawing/2014/main" id="{A2E863E4-F433-D14D-9100-3A77E60A8C7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887407" y="787969"/>
            <a:ext cx="77833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254905E-E316-A74B-3A2C-9784C666C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44898"/>
              </p:ext>
            </p:extLst>
          </p:nvPr>
        </p:nvGraphicFramePr>
        <p:xfrm>
          <a:off x="125393" y="343740"/>
          <a:ext cx="2652203" cy="2062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2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92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Understand our local area including human and physical features and the weather.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53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interpret simple maps and locate specific places.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539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Understand that climate is different around the world and have an understanding about some places that differ.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A09CAEC-7165-294D-ED61-8B4F36FF2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105002"/>
              </p:ext>
            </p:extLst>
          </p:nvPr>
        </p:nvGraphicFramePr>
        <p:xfrm>
          <a:off x="2822717" y="343739"/>
          <a:ext cx="2749408" cy="24497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4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35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4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How can our food choices impact the environment?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does it mean to trade responsibly?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161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How do we get our chocolate?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86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Where does our food come from?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24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Are our school dinners locally sourced?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440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Is it better to buy local or imported food?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5" name="Picture 4" descr="A map of the world with different colored spots&#10;&#10;AI-generated content may be incorrect.">
            <a:extLst>
              <a:ext uri="{FF2B5EF4-FFF2-40B4-BE49-F238E27FC236}">
                <a16:creationId xmlns:a16="http://schemas.microsoft.com/office/drawing/2014/main" id="{19D12961-CAE5-79FE-518A-BF1110658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388" y="3603007"/>
            <a:ext cx="3648963" cy="2829994"/>
          </a:xfrm>
          <a:prstGeom prst="rect">
            <a:avLst/>
          </a:prstGeom>
        </p:spPr>
      </p:pic>
      <p:pic>
        <p:nvPicPr>
          <p:cNvPr id="14" name="Picture 13" descr="A comparison of a couple of words&#10;&#10;AI-generated content may be incorrect.">
            <a:extLst>
              <a:ext uri="{FF2B5EF4-FFF2-40B4-BE49-F238E27FC236}">
                <a16:creationId xmlns:a16="http://schemas.microsoft.com/office/drawing/2014/main" id="{325846F4-3A04-C0F2-D389-0413D28F20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92" y="2850636"/>
            <a:ext cx="3110919" cy="744427"/>
          </a:xfrm>
          <a:prstGeom prst="rect">
            <a:avLst/>
          </a:prstGeom>
        </p:spPr>
      </p:pic>
      <p:pic>
        <p:nvPicPr>
          <p:cNvPr id="17" name="Picture 16" descr="A person and person at a farmers market&#10;&#10;AI-generated content may be incorrect.">
            <a:extLst>
              <a:ext uri="{FF2B5EF4-FFF2-40B4-BE49-F238E27FC236}">
                <a16:creationId xmlns:a16="http://schemas.microsoft.com/office/drawing/2014/main" id="{1163BF5C-7D6B-92CD-D4DD-53F965E3CD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92" y="3695075"/>
            <a:ext cx="2000385" cy="1511919"/>
          </a:xfrm>
          <a:prstGeom prst="rect">
            <a:avLst/>
          </a:prstGeom>
        </p:spPr>
      </p:pic>
      <p:pic>
        <p:nvPicPr>
          <p:cNvPr id="19" name="Picture 18" descr="A yellow fruit next to a bunch of bananas&#10;&#10;AI-generated content may be incorrect.">
            <a:extLst>
              <a:ext uri="{FF2B5EF4-FFF2-40B4-BE49-F238E27FC236}">
                <a16:creationId xmlns:a16="http://schemas.microsoft.com/office/drawing/2014/main" id="{AB7183E4-8098-FA5D-BBCD-C78151DCB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317" y="2308787"/>
            <a:ext cx="2055840" cy="541849"/>
          </a:xfrm>
          <a:prstGeom prst="rect">
            <a:avLst/>
          </a:prstGeom>
        </p:spPr>
      </p:pic>
      <p:pic>
        <p:nvPicPr>
          <p:cNvPr id="1026" name="Picture 2" descr="North Enfield Foodbank | Helping Local ...">
            <a:extLst>
              <a:ext uri="{FF2B5EF4-FFF2-40B4-BE49-F238E27FC236}">
                <a16:creationId xmlns:a16="http://schemas.microsoft.com/office/drawing/2014/main" id="{79B68E3F-059A-86BD-5B0D-93DC147FF7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3" t="14626" r="9529" b="16861"/>
          <a:stretch>
            <a:fillRect/>
          </a:stretch>
        </p:blipFill>
        <p:spPr bwMode="auto">
          <a:xfrm>
            <a:off x="3456113" y="2821793"/>
            <a:ext cx="2000386" cy="75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me - Fairtrade">
            <a:extLst>
              <a:ext uri="{FF2B5EF4-FFF2-40B4-BE49-F238E27FC236}">
                <a16:creationId xmlns:a16="http://schemas.microsoft.com/office/drawing/2014/main" id="{40BF68BD-2250-AD29-444C-60B11D978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4" y="5206164"/>
            <a:ext cx="1022364" cy="122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6966</TotalTime>
  <Words>308</Words>
  <Application>Microsoft Macintosh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Where does our food come from?   |       Diamond   |       Geography  |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83</cp:revision>
  <cp:lastPrinted>2024-02-28T15:06:00Z</cp:lastPrinted>
  <dcterms:created xsi:type="dcterms:W3CDTF">2017-10-15T20:56:30Z</dcterms:created>
  <dcterms:modified xsi:type="dcterms:W3CDTF">2025-08-20T14:27:15Z</dcterms:modified>
</cp:coreProperties>
</file>