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7B049C-7D92-F148-AF12-597D400098D3}" v="16" dt="2026-08-26T12:05:11.6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82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22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185978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Break 3" panose="02000505000000020003" pitchFamily="2" charset="0"/>
              </a:rPr>
              <a:t>The Scientific Method	  |       Emerald 	|        Science	|       Summer 2 </a:t>
            </a:r>
            <a:endParaRPr lang="en-US" sz="24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714274"/>
              </p:ext>
            </p:extLst>
          </p:nvPr>
        </p:nvGraphicFramePr>
        <p:xfrm>
          <a:off x="113323" y="475563"/>
          <a:ext cx="2910381" cy="17623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86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8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How to compare different things such as animals, plants or materials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81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Classifications of animals and plants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454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Understand theories need evidence to support or refute them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9019533"/>
              </p:ext>
            </p:extLst>
          </p:nvPr>
        </p:nvGraphicFramePr>
        <p:xfrm>
          <a:off x="6354033" y="477878"/>
          <a:ext cx="3306688" cy="44632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801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2656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0421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25111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average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an average is a single number or value that best represents a set of data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48001682"/>
                  </a:ext>
                </a:extLst>
              </a:tr>
              <a:tr h="525111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conclusion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simple summary of what has been found out.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70014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data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collection of information gathered by observations, measurements, research or analysis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25111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hypothesis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an educated guess as to what will happen during your experiment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25111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precision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how close measurements of the same item are to each other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875185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repeatable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measurements which are very similar when repeated by the same person or group, using the same equipment and method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474699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939529"/>
              </p:ext>
            </p:extLst>
          </p:nvPr>
        </p:nvGraphicFramePr>
        <p:xfrm>
          <a:off x="3090117" y="477877"/>
          <a:ext cx="3125332" cy="273991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25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86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7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is the scientific method?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027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What are variables?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4850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is the best equipment for the job?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027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Is the data reliable?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4850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did the scientific method transform blood transfusions?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4850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did the scientific method help us learn about chimpanzees?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478298"/>
              </p:ext>
            </p:extLst>
          </p:nvPr>
        </p:nvGraphicFramePr>
        <p:xfrm>
          <a:off x="113323" y="2300036"/>
          <a:ext cx="2910381" cy="284219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46646"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Dr Charles Richard Drew (1904 – 1950)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An American surgeon who transformed the field of blood transfusions and developed large-scale blood banks early in World War II.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Dr Jane Goodall (1934 – present)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British primatologist who carried out long-term research on the chimpanzees of Gombe Stream National Park in Tanzania.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92108339"/>
                  </a:ext>
                </a:extLst>
              </a:tr>
            </a:tbl>
          </a:graphicData>
        </a:graphic>
      </p:graphicFrame>
      <p:pic>
        <p:nvPicPr>
          <p:cNvPr id="1038" name="Picture 14" descr="Jane Goodall">
            <a:extLst>
              <a:ext uri="{FF2B5EF4-FFF2-40B4-BE49-F238E27FC236}">
                <a16:creationId xmlns:a16="http://schemas.microsoft.com/office/drawing/2014/main" id="{627B90CE-8B57-D2F6-CDF7-FB4506BB3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117" y="3282230"/>
            <a:ext cx="3125332" cy="2079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What's Wrong With the Scientific Method? | WIRED">
            <a:extLst>
              <a:ext uri="{FF2B5EF4-FFF2-40B4-BE49-F238E27FC236}">
                <a16:creationId xmlns:a16="http://schemas.microsoft.com/office/drawing/2014/main" id="{24F743D2-4099-A69D-50A3-AF90FAAED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483" y="5005537"/>
            <a:ext cx="2961787" cy="144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B253DD-DB31-46E7-2AAD-87005A9E77A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412173" y="5477335"/>
            <a:ext cx="897633" cy="873041"/>
          </a:xfrm>
          <a:prstGeom prst="rect">
            <a:avLst/>
          </a:prstGeom>
        </p:spPr>
      </p:pic>
      <p:pic>
        <p:nvPicPr>
          <p:cNvPr id="5" name="Content Placeholder 6">
            <a:extLst>
              <a:ext uri="{FF2B5EF4-FFF2-40B4-BE49-F238E27FC236}">
                <a16:creationId xmlns:a16="http://schemas.microsoft.com/office/drawing/2014/main" id="{B6F5241B-586B-3B40-6500-461E2915BA0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12015"/>
          <a:stretch>
            <a:fillRect/>
          </a:stretch>
        </p:blipFill>
        <p:spPr>
          <a:xfrm>
            <a:off x="847931" y="5540998"/>
            <a:ext cx="822245" cy="7746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895C50-95CE-6942-3B2F-6BE4BDE070A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806" r="9376"/>
          <a:stretch>
            <a:fillRect/>
          </a:stretch>
        </p:blipFill>
        <p:spPr>
          <a:xfrm>
            <a:off x="3246679" y="5485823"/>
            <a:ext cx="800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69C88C5-1280-BF5A-B7C6-B0BDEF40C93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4732484" y="5485823"/>
            <a:ext cx="8763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5434AB-8370-332E-04A8-C27E9C12592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515" r="10370"/>
          <a:stretch>
            <a:fillRect/>
          </a:stretch>
        </p:blipFill>
        <p:spPr>
          <a:xfrm>
            <a:off x="1690761" y="5494784"/>
            <a:ext cx="796412" cy="8853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D05FF4-6E5B-4FC2-E51F-311FEFEF5DB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6756"/>
          <a:stretch>
            <a:fillRect/>
          </a:stretch>
        </p:blipFill>
        <p:spPr>
          <a:xfrm>
            <a:off x="5553933" y="5485823"/>
            <a:ext cx="8001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4D3B4B3-EA67-AD34-3B41-285F14440E09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7692" r="11539" b="6756"/>
          <a:stretch>
            <a:fillRect/>
          </a:stretch>
        </p:blipFill>
        <p:spPr>
          <a:xfrm>
            <a:off x="4007020" y="5485823"/>
            <a:ext cx="8001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2B79BD-EDE1-D2FB-72C7-29390CDB208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r="9667"/>
          <a:stretch>
            <a:fillRect/>
          </a:stretch>
        </p:blipFill>
        <p:spPr>
          <a:xfrm>
            <a:off x="82632" y="5477335"/>
            <a:ext cx="821961" cy="88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0A7EE4-AC0D-40DA-B825-763F9AAF2272}">
  <ds:schemaRefs>
    <ds:schemaRef ds:uri="4dd4349b-18a2-49e7-a2f7-c64cfce16d95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dcmitype/"/>
    <ds:schemaRef ds:uri="f6f299f5-ecec-478b-91e3-ae014ed9ae24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EE9F4A1-9F17-49C1-B8D7-D6616E4920B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AB416E-1DB1-4CA9-8848-FC5EF9CD5FD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5705</TotalTime>
  <Words>264</Words>
  <Application>Microsoft Macintosh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The Scientific Method   |       Emerald  |        Science |       Summer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2022-04-21T11:24:49Z</cp:lastPrinted>
  <dcterms:created xsi:type="dcterms:W3CDTF">2017-10-15T20:56:30Z</dcterms:created>
  <dcterms:modified xsi:type="dcterms:W3CDTF">2026-08-26T12:06:04Z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