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DD06D6-8899-8A42-AE21-D3CB2FBD23A1}" v="55" dt="2026-07-03T20:42:05.599"/>
    <p1510:client id="{C5424C0A-A07A-2F44-98BA-205F5D365319}" v="49" dt="2026-07-03T19:39:30.68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258" autoAdjust="0"/>
    <p:restoredTop sz="94497"/>
  </p:normalViewPr>
  <p:slideViewPr>
    <p:cSldViewPr snapToGrid="0" snapToObjects="1">
      <p:cViewPr>
        <p:scale>
          <a:sx n="92" d="100"/>
          <a:sy n="92" d="100"/>
        </p:scale>
        <p:origin x="216" y="8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7/3/26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6610" y="112317"/>
            <a:ext cx="9904594" cy="332831"/>
          </a:xfrm>
        </p:spPr>
        <p:txBody>
          <a:bodyPr numCol="1">
            <a:noAutofit/>
          </a:bodyPr>
          <a:lstStyle/>
          <a:p>
            <a:r>
              <a:rPr lang="en-US" sz="1800" b="1" u="sng" dirty="0">
                <a:latin typeface="Letter-join Break 3" panose="02000505000000020003" pitchFamily="2" charset="0"/>
              </a:rPr>
              <a:t>What is a monarch?    |      Sapphire	  |         History        |       Summer </a:t>
            </a:r>
            <a:endParaRPr lang="en-US" sz="20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9837363"/>
              </p:ext>
            </p:extLst>
          </p:nvPr>
        </p:nvGraphicFramePr>
        <p:xfrm>
          <a:off x="113322" y="475562"/>
          <a:ext cx="3198156" cy="1350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981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Know some similarities and differences between things in the past and now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3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Comment on images of familiar situations in the past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0362039"/>
              </p:ext>
            </p:extLst>
          </p:nvPr>
        </p:nvGraphicFramePr>
        <p:xfrm>
          <a:off x="6505609" y="461406"/>
          <a:ext cx="3054027" cy="578908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5278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548546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45269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17405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5145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king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man who leads a country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679771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monarchy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When a country is ruled by a king or queen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64828044"/>
                  </a:ext>
                </a:extLst>
              </a:tr>
              <a:tr h="679771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past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Events that have already happened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65145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power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Being able to make important decisions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65145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present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What is happening now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87204198"/>
                  </a:ext>
                </a:extLst>
              </a:tr>
              <a:tr h="65145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queen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woman who leads a country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90107849"/>
                  </a:ext>
                </a:extLst>
              </a:tr>
              <a:tr h="679771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ruler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Someone in charge of a place or people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  <a:tr h="72655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timeline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line to show the order of important events in the past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6197383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0777034"/>
              </p:ext>
            </p:extLst>
          </p:nvPr>
        </p:nvGraphicFramePr>
        <p:xfrm>
          <a:off x="3381530" y="458624"/>
          <a:ext cx="3054027" cy="255506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540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53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8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9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What is a monarch?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3309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Who is our monarch today?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4963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How did William the Conqueror become King of England?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4963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How did William the Conqueror rule?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2849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How did castles change?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981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What was a monarch in the past?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pic>
        <p:nvPicPr>
          <p:cNvPr id="1038" name="Picture 14">
            <a:extLst>
              <a:ext uri="{FF2B5EF4-FFF2-40B4-BE49-F238E27FC236}">
                <a16:creationId xmlns:a16="http://schemas.microsoft.com/office/drawing/2014/main" id="{5698C909-CB6E-201F-42ED-B835CB758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054" y="2249332"/>
            <a:ext cx="714839" cy="633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543BACD5-0E12-C8F2-EEB8-D65D6FAE08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445" y="3547616"/>
            <a:ext cx="418792" cy="58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90BBDB-D3A3-CE63-5528-78C8E9716E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65037" y="5555190"/>
            <a:ext cx="937607" cy="5957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0AB5DAB-5DF3-660B-4276-11F54B5848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4056" y="4868281"/>
            <a:ext cx="562937" cy="6473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CAD3437-6ECB-5B12-B113-88ECD66F8F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24445" y="4194976"/>
            <a:ext cx="544172" cy="64737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051D4E3-2668-B96D-5E5B-7E9DB238A9E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24445" y="910219"/>
            <a:ext cx="462161" cy="56119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CA91FA9-C197-070D-34DC-D3CB12EA077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46717" y="1570043"/>
            <a:ext cx="592710" cy="60155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49E1050-E264-C0F3-2BA8-861A5C74474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49154" y="2882612"/>
            <a:ext cx="642593" cy="63328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A4A4164-4710-8C1F-1C01-53AEAC7F8DC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3443" y="4930838"/>
            <a:ext cx="3128035" cy="128730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8C0D463-DDDE-F605-F1D1-EE20883C99A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4844" y="1866676"/>
            <a:ext cx="2491333" cy="300160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0F0D03E-A822-E8CD-14EF-99ED4B2E842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381530" y="3137152"/>
            <a:ext cx="3054026" cy="2328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BA402A9-96BB-4767-8C20-A2F4CC627AF4}">
  <ds:schemaRefs>
    <ds:schemaRef ds:uri="http://purl.org/dc/terms/"/>
    <ds:schemaRef ds:uri="http://purl.org/dc/dcmitype/"/>
    <ds:schemaRef ds:uri="http://purl.org/dc/elements/1.1/"/>
    <ds:schemaRef ds:uri="http://schemas.microsoft.com/office/2006/metadata/properties"/>
    <ds:schemaRef ds:uri="http://www.w3.org/XML/1998/namespace"/>
    <ds:schemaRef ds:uri="4dd4349b-18a2-49e7-a2f7-c64cfce16d9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f6f299f5-ecec-478b-91e3-ae014ed9ae24"/>
  </ds:schemaRefs>
</ds:datastoreItem>
</file>

<file path=customXml/itemProps2.xml><?xml version="1.0" encoding="utf-8"?>
<ds:datastoreItem xmlns:ds="http://schemas.openxmlformats.org/officeDocument/2006/customXml" ds:itemID="{C3920EF8-9DD1-41B9-9611-B47CE8643C5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3D9DA0B-82AB-4312-83F0-D1698346FF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5803</TotalTime>
  <Words>173</Words>
  <Application>Microsoft Macintosh PowerPoint</Application>
  <PresentationFormat>A4 Paper (210x297 mm)</PresentationFormat>
  <Paragraphs>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What is a monarch?    |      Sapphire   |         History        |       Summer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113</cp:revision>
  <cp:lastPrinted>2022-04-21T11:24:49Z</cp:lastPrinted>
  <dcterms:created xsi:type="dcterms:W3CDTF">2017-10-15T20:56:30Z</dcterms:created>
  <dcterms:modified xsi:type="dcterms:W3CDTF">2026-07-03T20:43:44Z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