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C85D0F-1536-A045-9346-0B0035B8243F}" v="8" dt="2026-07-02T15:45:31.3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3" autoAdjust="0"/>
    <p:restoredTop sz="94608"/>
  </p:normalViewPr>
  <p:slideViewPr>
    <p:cSldViewPr snapToGrid="0" snapToObjects="1">
      <p:cViewPr>
        <p:scale>
          <a:sx n="71" d="100"/>
          <a:sy n="71" d="100"/>
        </p:scale>
        <p:origin x="328" y="1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79298"/>
            <a:ext cx="9538735" cy="327136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Why does population change?   |          Emerald       |        Geography        |      Autumn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5114667"/>
              </p:ext>
            </p:extLst>
          </p:nvPr>
        </p:nvGraphicFramePr>
        <p:xfrm>
          <a:off x="113322" y="475562"/>
          <a:ext cx="2694046" cy="1593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40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4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20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Understand and describe how places have changed over time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85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Describe different types of settlements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2644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How to read simple graphs and maps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375453"/>
              </p:ext>
            </p:extLst>
          </p:nvPr>
        </p:nvGraphicFramePr>
        <p:xfrm>
          <a:off x="6262254" y="494594"/>
          <a:ext cx="3152913" cy="57126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5070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0220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903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9807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climate change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When the Earth’s usual weather patterns start to change over time, often becoming hotter, wetter or stormier.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079170930"/>
                  </a:ext>
                </a:extLst>
              </a:tr>
              <a:tr h="57637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deforestation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Cutting down large areas of forest to make space for farming, buildings or roads.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892462010"/>
                  </a:ext>
                </a:extLst>
              </a:tr>
              <a:tr h="79854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greenhouse gases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Gases in the air that trap heat and make the Earth warmer.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7271373"/>
                  </a:ext>
                </a:extLst>
              </a:tr>
              <a:tr h="576371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migration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When people move from one place to another to live.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794719904"/>
                  </a:ext>
                </a:extLst>
              </a:tr>
              <a:tr h="61088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noise pollution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When loud or constant sounds disturb people, animals or the environment.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931531312"/>
                  </a:ext>
                </a:extLst>
              </a:tr>
              <a:tr h="61088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pull factors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Good things about a place that attract people to move there.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285789420"/>
                  </a:ext>
                </a:extLst>
              </a:tr>
              <a:tr h="61088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push factors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Problems that make people want to leave a place.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3924799320"/>
                  </a:ext>
                </a:extLst>
              </a:tr>
              <a:tr h="73156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population density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>
                          <a:latin typeface="Letter-join Break 3" panose="02000505000000020003" pitchFamily="2" charset="0"/>
                          <a:ea typeface="Comic Sans MS"/>
                          <a:cs typeface="Comic Sans MS"/>
                          <a:sym typeface="Comic Sans MS"/>
                        </a:rPr>
                        <a:t>How many people live in one area. Low density is fewer people that are spread out. High density is lots of people close together.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077106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6871446"/>
              </p:ext>
            </p:extLst>
          </p:nvPr>
        </p:nvGraphicFramePr>
        <p:xfrm>
          <a:off x="2839452" y="481257"/>
          <a:ext cx="3372949" cy="26505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2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16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How is the global population changing?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7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What are birth and death rates?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Why do people migrate?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How is climate change impacting the population?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is population impacting our environment? (Data collection)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99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is population impacting our environment? (Findings)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7A1E22F0-781B-0BB5-FCAE-700ACAFB3E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4" y="3199168"/>
            <a:ext cx="3966536" cy="30270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0F4A1C1-5CF2-346F-282A-1CF06E0527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6995" y="3225637"/>
            <a:ext cx="1811971" cy="30006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12AA992-3382-8941-DCDC-FF6D67675E2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5292"/>
          <a:stretch>
            <a:fillRect/>
          </a:stretch>
        </p:blipFill>
        <p:spPr>
          <a:xfrm>
            <a:off x="54274" y="2176647"/>
            <a:ext cx="2753094" cy="540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8CE12B-4565-4112-B2AC-7F412C6F77AF}">
  <ds:schemaRefs>
    <ds:schemaRef ds:uri="4dd4349b-18a2-49e7-a2f7-c64cfce16d95"/>
    <ds:schemaRef ds:uri="http://www.w3.org/XML/1998/namespace"/>
    <ds:schemaRef ds:uri="http://purl.org/dc/dcmitype/"/>
    <ds:schemaRef ds:uri="http://purl.org/dc/elements/1.1/"/>
    <ds:schemaRef ds:uri="http://purl.org/dc/terms/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8BB27B6-244E-4F8F-A952-8BFA363351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55E1D2-327C-46BA-8945-F8B86F58F03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10068</TotalTime>
  <Words>249</Words>
  <Application>Microsoft Macintosh PowerPoint</Application>
  <PresentationFormat>A4 Paper (210x297 mm)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Why does population change?   |          Emerald       |        Geography        |      Autumn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127</cp:revision>
  <cp:lastPrinted>2022-04-21T11:24:49Z</cp:lastPrinted>
  <dcterms:created xsi:type="dcterms:W3CDTF">2017-10-15T20:56:30Z</dcterms:created>
  <dcterms:modified xsi:type="dcterms:W3CDTF">2026-07-02T15:57:08Z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