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8CF"/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667" autoAdjust="0"/>
    <p:restoredTop sz="94519"/>
  </p:normalViewPr>
  <p:slideViewPr>
    <p:cSldViewPr snapToGrid="0" snapToObjects="1">
      <p:cViewPr>
        <p:scale>
          <a:sx n="115" d="100"/>
          <a:sy n="115" d="100"/>
        </p:scale>
        <p:origin x="230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425" y="62500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/>
              </a:rPr>
              <a:t>Food Chains |          Sapphire 	|         Science        |          Summer  1</a:t>
            </a:r>
            <a:endParaRPr lang="en-US" sz="16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216789"/>
              </p:ext>
            </p:extLst>
          </p:nvPr>
        </p:nvGraphicFramePr>
        <p:xfrm>
          <a:off x="257101" y="409487"/>
          <a:ext cx="2910591" cy="15724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28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2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Animals need food to stay alive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2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Animals and plants are living things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032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Animals live in habitats that suit them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596"/>
              </p:ext>
            </p:extLst>
          </p:nvPr>
        </p:nvGraphicFramePr>
        <p:xfrm>
          <a:off x="6162266" y="395331"/>
          <a:ext cx="3526160" cy="587369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7584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73042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67727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05227"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60803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animal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A living thin that eats plants or other animals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86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/>
                          <a:cs typeface="Arial"/>
                        </a:rPr>
                        <a:t>carnivore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An animal that eats other animals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168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food chain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Shows how food moves from one living thing to another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53655326"/>
                  </a:ext>
                </a:extLst>
              </a:tr>
              <a:tr h="57948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habitat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8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8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The place where a living thing lives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61683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herbivore</a:t>
                      </a:r>
                      <a:endParaRPr lang="en-US" sz="1200" dirty="0"/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An animal that eats plants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7672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omnivore</a:t>
                      </a:r>
                      <a:endParaRPr lang="en-US" sz="1200" dirty="0"/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An animal that eats plants and animals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3064202"/>
                  </a:ext>
                </a:extLst>
              </a:tr>
              <a:tr h="60596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predator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An animal that eats another animal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0596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prey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to find out how tall, long or heavy something is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  <a:tr h="51920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producer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plant that makes its own food.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444169"/>
              </p:ext>
            </p:extLst>
          </p:nvPr>
        </p:nvGraphicFramePr>
        <p:xfrm>
          <a:off x="3249395" y="412956"/>
          <a:ext cx="2766822" cy="26186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668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1: What do animals eat?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2: Where does our food come from?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3: What is a food chain?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4: What do the arrows in a food chain mean?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5: How are humans part of food chains?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6: What happens if a food chain is broken?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EEC3B24-6694-B283-397E-4ABCB995EB59}"/>
              </a:ext>
            </a:extLst>
          </p:cNvPr>
          <p:cNvGrpSpPr/>
          <p:nvPr/>
        </p:nvGrpSpPr>
        <p:grpSpPr>
          <a:xfrm>
            <a:off x="256503" y="5094994"/>
            <a:ext cx="2854179" cy="842534"/>
            <a:chOff x="2737857" y="3158482"/>
            <a:chExt cx="2589922" cy="660901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080EB55F-5E26-3833-1543-49BAB747FF15}"/>
                </a:ext>
              </a:extLst>
            </p:cNvPr>
            <p:cNvSpPr/>
            <p:nvPr/>
          </p:nvSpPr>
          <p:spPr>
            <a:xfrm>
              <a:off x="2737857" y="3158482"/>
              <a:ext cx="625033" cy="639501"/>
            </a:xfrm>
            <a:custGeom>
              <a:avLst/>
              <a:gdLst/>
              <a:ahLst/>
              <a:cxnLst/>
              <a:rect l="l" t="t" r="r" b="b"/>
              <a:pathLst>
                <a:path w="1195040" h="1208467">
                  <a:moveTo>
                    <a:pt x="0" y="0"/>
                  </a:moveTo>
                  <a:lnTo>
                    <a:pt x="1195040" y="0"/>
                  </a:lnTo>
                  <a:lnTo>
                    <a:pt x="1195040" y="1208468"/>
                  </a:lnTo>
                  <a:lnTo>
                    <a:pt x="0" y="12084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1457" t="-6291" r="-12166" b="-655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18947454-12B5-9A5C-CC46-3444814B4F1D}"/>
                </a:ext>
              </a:extLst>
            </p:cNvPr>
            <p:cNvSpPr/>
            <p:nvPr/>
          </p:nvSpPr>
          <p:spPr>
            <a:xfrm>
              <a:off x="3372471" y="3158482"/>
              <a:ext cx="696482" cy="639500"/>
            </a:xfrm>
            <a:custGeom>
              <a:avLst/>
              <a:gdLst/>
              <a:ahLst/>
              <a:cxnLst/>
              <a:rect l="l" t="t" r="r" b="b"/>
              <a:pathLst>
                <a:path w="859355" h="819072">
                  <a:moveTo>
                    <a:pt x="0" y="0"/>
                  </a:moveTo>
                  <a:lnTo>
                    <a:pt x="859355" y="0"/>
                  </a:lnTo>
                  <a:lnTo>
                    <a:pt x="859355" y="819072"/>
                  </a:lnTo>
                  <a:lnTo>
                    <a:pt x="0" y="8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5955" t="-11069" r="-2583" b="-654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8">
              <a:extLst>
                <a:ext uri="{FF2B5EF4-FFF2-40B4-BE49-F238E27FC236}">
                  <a16:creationId xmlns:a16="http://schemas.microsoft.com/office/drawing/2014/main" id="{6BBE24F3-D057-E2F7-6843-92F1FAAB3106}"/>
                </a:ext>
              </a:extLst>
            </p:cNvPr>
            <p:cNvSpPr/>
            <p:nvPr/>
          </p:nvSpPr>
          <p:spPr>
            <a:xfrm>
              <a:off x="4038605" y="3168601"/>
              <a:ext cx="613459" cy="639501"/>
            </a:xfrm>
            <a:custGeom>
              <a:avLst/>
              <a:gdLst/>
              <a:ahLst/>
              <a:cxnLst/>
              <a:rect l="l" t="t" r="r" b="b"/>
              <a:pathLst>
                <a:path w="1503871" h="1584435">
                  <a:moveTo>
                    <a:pt x="0" y="0"/>
                  </a:moveTo>
                  <a:lnTo>
                    <a:pt x="1503870" y="0"/>
                  </a:lnTo>
                  <a:lnTo>
                    <a:pt x="1503870" y="1584435"/>
                  </a:lnTo>
                  <a:lnTo>
                    <a:pt x="0" y="15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742" t="-4707" r="-6973" b="-406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18B26F60-0D12-B4DC-F02E-17BD594A4B33}"/>
                </a:ext>
              </a:extLst>
            </p:cNvPr>
            <p:cNvSpPr/>
            <p:nvPr/>
          </p:nvSpPr>
          <p:spPr>
            <a:xfrm>
              <a:off x="4699963" y="3179882"/>
              <a:ext cx="627816" cy="639501"/>
            </a:xfrm>
            <a:custGeom>
              <a:avLst/>
              <a:gdLst/>
              <a:ahLst/>
              <a:cxnLst/>
              <a:rect l="l" t="t" r="r" b="b"/>
              <a:pathLst>
                <a:path w="1440116" h="1402051">
                  <a:moveTo>
                    <a:pt x="0" y="0"/>
                  </a:moveTo>
                  <a:lnTo>
                    <a:pt x="1440116" y="0"/>
                  </a:lnTo>
                  <a:lnTo>
                    <a:pt x="1440116" y="1402051"/>
                  </a:lnTo>
                  <a:lnTo>
                    <a:pt x="0" y="1402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4641" t="-12001" r="-8606" b="-4321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F58E3FA0-AD6C-D260-1E7F-567F07AD2A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1539" y="2330863"/>
            <a:ext cx="2860685" cy="17349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711D51-02F1-FA3E-2DA1-A90D9E06B0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2279" y="4195146"/>
            <a:ext cx="2877642" cy="8152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8DCFF0B-C0E3-133B-1A4F-DD83249BD77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45212" y="3198348"/>
            <a:ext cx="2775187" cy="776865"/>
          </a:xfrm>
          <a:prstGeom prst="rect">
            <a:avLst/>
          </a:prstGeom>
        </p:spPr>
      </p:pic>
      <p:pic>
        <p:nvPicPr>
          <p:cNvPr id="1026" name="Picture 2" descr="Herbivore, Carnivore &amp; Omnivore | Types of animals | What's the difference?">
            <a:extLst>
              <a:ext uri="{FF2B5EF4-FFF2-40B4-BE49-F238E27FC236}">
                <a16:creationId xmlns:a16="http://schemas.microsoft.com/office/drawing/2014/main" id="{49E438A0-A447-FD77-49ED-533230179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651" y="4195146"/>
            <a:ext cx="2775188" cy="156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55CE2E8-524E-B463-E783-44D20FDC8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021" y="750495"/>
            <a:ext cx="705768" cy="71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FE2B7427-585B-3583-E104-AF79B43B8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021" y="1421522"/>
            <a:ext cx="753888" cy="71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8632D649-5641-316C-F0B0-4FDF7F74F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180" y="2084324"/>
            <a:ext cx="1016094" cy="57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E9E4837F-A9B7-35B1-F322-71D34D6E5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021" y="2795438"/>
            <a:ext cx="571434" cy="56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58CF5C8D-C218-4FAE-E968-5E8AE0151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902" y="3418616"/>
            <a:ext cx="571434" cy="56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F8287E9C-E6FE-F252-BDF7-2963D5CA1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236" y="4000032"/>
            <a:ext cx="571434" cy="54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887BA988-6EC5-503C-39CF-F7EDE6FBB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697" y="4439586"/>
            <a:ext cx="974092" cy="92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CA7A2D59-DACC-589A-8677-E6D71783A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180" y="4978679"/>
            <a:ext cx="1016094" cy="95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AF5356AB-22D7-B634-915D-4B56205DE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946" y="5647963"/>
            <a:ext cx="1106082" cy="621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6730CBF-CD57-4ABE-ADB4-F2B88F17E76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514769-E4FB-4483-9467-1173FBAD93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1673B1F-791B-4C02-B468-9B2224CE13C3}">
  <ds:schemaRefs>
    <ds:schemaRef ds:uri="http://www.w3.org/XML/1998/namespace"/>
    <ds:schemaRef ds:uri="http://purl.org/dc/elements/1.1/"/>
    <ds:schemaRef ds:uri="4dd4349b-18a2-49e7-a2f7-c64cfce16d95"/>
    <ds:schemaRef ds:uri="http://schemas.microsoft.com/office/2006/documentManagement/types"/>
    <ds:schemaRef ds:uri="http://purl.org/dc/dcmitype/"/>
    <ds:schemaRef ds:uri="http://schemas.microsoft.com/office/infopath/2007/PartnerControls"/>
    <ds:schemaRef ds:uri="f6f299f5-ecec-478b-91e3-ae014ed9ae24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5831</TotalTime>
  <Words>186</Words>
  <Application>Microsoft Macintosh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Food Chains |          Sapphire  |         Science        |          Summer 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187</cp:revision>
  <cp:lastPrinted>2026-04-22T07:23:29Z</cp:lastPrinted>
  <dcterms:created xsi:type="dcterms:W3CDTF">2017-10-15T20:56:30Z</dcterms:created>
  <dcterms:modified xsi:type="dcterms:W3CDTF">2026-04-22T07:23:30Z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