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83" autoAdjust="0"/>
    <p:restoredTop sz="94624"/>
  </p:normalViewPr>
  <p:slideViewPr>
    <p:cSldViewPr snapToGrid="0" snapToObjects="1">
      <p:cViewPr>
        <p:scale>
          <a:sx n="90" d="100"/>
          <a:sy n="90" d="100"/>
        </p:scale>
        <p:origin x="-568" y="8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21" y="80608"/>
            <a:ext cx="9446315" cy="332831"/>
          </a:xfrm>
        </p:spPr>
        <p:txBody>
          <a:bodyPr numCol="1">
            <a:noAutofit/>
          </a:bodyPr>
          <a:lstStyle/>
          <a:p>
            <a:r>
              <a:rPr lang="en-US" sz="1500" b="1" u="sng" dirty="0">
                <a:latin typeface="Comic Sans MS" panose="030F0902030302020204" pitchFamily="66" charset="0"/>
              </a:rPr>
              <a:t>What is the weather like in the UK?    |      Sapphire Year A    |       Geography        |     Spring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4747756"/>
              </p:ext>
            </p:extLst>
          </p:nvPr>
        </p:nvGraphicFramePr>
        <p:xfrm>
          <a:off x="113322" y="475562"/>
          <a:ext cx="2910591" cy="1597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The names of key features in their local environment.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How to create a simple map of their surroundings.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Use locational words to describe their surroundings. 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05907199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181711"/>
              </p:ext>
            </p:extLst>
          </p:nvPr>
        </p:nvGraphicFramePr>
        <p:xfrm>
          <a:off x="6348351" y="461406"/>
          <a:ext cx="3211287" cy="59291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0375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780030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52750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5296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77352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atlas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book of maps.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677352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capital city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city where the country’s government is located.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855109"/>
                  </a:ext>
                </a:extLst>
              </a:tr>
              <a:tr h="677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climate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long-term weather conditions in a specific place.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060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compass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instrument with a pointer showing the direction of magnetic north.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677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continent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large land mass.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677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country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land or nation with its own government.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06030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season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One of four parts of a year, marked by the weather conditions.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677352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weather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short-term conditions in a particular place.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010784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54129"/>
              </p:ext>
            </p:extLst>
          </p:nvPr>
        </p:nvGraphicFramePr>
        <p:xfrm>
          <a:off x="3075635" y="467456"/>
          <a:ext cx="3116821" cy="21619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16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Where is the UK?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are the four seasons?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are the compass directions?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What is the weather like today?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1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Is the weather the same everywhere in the UK?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How do people prepare for the weather?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A9FBE2-8B54-739E-F7D2-3F0C23F90A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4624" y="2683427"/>
            <a:ext cx="1615325" cy="37256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74B910-7ED6-F24B-DEFF-670D9379F8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97" y="2287304"/>
            <a:ext cx="1781616" cy="412179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E9EECFE-F117-01E3-65AB-C0A06FC827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7650" y="2664875"/>
            <a:ext cx="2753000" cy="3725669"/>
          </a:xfrm>
          <a:prstGeom prst="rect">
            <a:avLst/>
          </a:prstGeom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2ACA2A2E-A00F-7E89-6323-999277929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087" y="923695"/>
            <a:ext cx="570518" cy="636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2B3027C1-9362-3F1D-3569-AD53EE960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030" y="1615253"/>
            <a:ext cx="700632" cy="68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id="{D467B5BC-A267-F70D-3FB8-22EA73721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294" y="2959174"/>
            <a:ext cx="414481" cy="62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1AD8A800-E4DB-D63F-99F8-A18726A7E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095" y="3620299"/>
            <a:ext cx="719097" cy="67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C52722BD-15AF-7A72-1742-FFCFAF9E24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649" y="4335861"/>
            <a:ext cx="649128" cy="64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54AB9F93-9FEF-A82D-CE3C-C9A398DBF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649" y="5045627"/>
            <a:ext cx="621562" cy="6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39E32832-A86C-C46B-F6EE-4E44F089A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752" y="5714693"/>
            <a:ext cx="708242" cy="64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86E3E527-577B-A32A-D4C3-F98FD46F1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328" y="2377431"/>
            <a:ext cx="1017449" cy="47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5769</TotalTime>
  <Words>200</Words>
  <Application>Microsoft Macintosh PowerPoint</Application>
  <PresentationFormat>A4 Paper (210x297 mm)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What is the weather like in the UK?    |      Sapphire Year A    |       Geography        |    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115</cp:revision>
  <cp:lastPrinted>2022-04-21T11:24:49Z</cp:lastPrinted>
  <dcterms:created xsi:type="dcterms:W3CDTF">2017-10-15T20:56:30Z</dcterms:created>
  <dcterms:modified xsi:type="dcterms:W3CDTF">2025-08-20T11:37:58Z</dcterms:modified>
</cp:coreProperties>
</file>