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3AA2EA-730F-C145-B869-29B68AADD3C5}" v="5" dt="2026-07-08T18:15:13.8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35" autoAdjust="0"/>
    <p:restoredTop sz="94565"/>
  </p:normalViewPr>
  <p:slideViewPr>
    <p:cSldViewPr snapToGrid="0" snapToObjects="1">
      <p:cViewPr>
        <p:scale>
          <a:sx n="91" d="100"/>
          <a:sy n="91" d="100"/>
        </p:scale>
        <p:origin x="2616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0608"/>
            <a:ext cx="9916246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Letter-join Break 3" panose="02000505000000020003" pitchFamily="2" charset="0"/>
              </a:rPr>
              <a:t>Sikh Empire	|           Emerald    	    |      	   History 	       |          Summer </a:t>
            </a:r>
            <a:endParaRPr lang="en-US" sz="18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622275"/>
              </p:ext>
            </p:extLst>
          </p:nvPr>
        </p:nvGraphicFramePr>
        <p:xfrm>
          <a:off x="113322" y="475562"/>
          <a:ext cx="2910591" cy="1666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66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Understand that different civilisations have existed in the past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056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Understand that religion can influence how people live and what they believe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  <a:tr h="4056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Know that leaders and important figures influence how a place is ruled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2442516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588854"/>
              </p:ext>
            </p:extLst>
          </p:nvPr>
        </p:nvGraphicFramePr>
        <p:xfrm>
          <a:off x="6345044" y="475562"/>
          <a:ext cx="3296261" cy="601737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2585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47040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170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7735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alliance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When two groups or countries agree to help and support each other.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2630113"/>
                  </a:ext>
                </a:extLst>
              </a:tr>
              <a:tr h="510961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bias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When someone favours one side or idea more than another, even if it isn’t fair.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89059981"/>
                  </a:ext>
                </a:extLst>
              </a:tr>
              <a:tr h="636474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culture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beliefs, traditions, food, language and ways of life shared by a group of people.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10961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cultural exchange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When people from different cultures share ideas, traditions, food or skills with people.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14679900"/>
                  </a:ext>
                </a:extLst>
              </a:tr>
              <a:tr h="47735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legacy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What a person, group or empire leaves behind that still matters today.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47098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perspective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way someone sees or understands something, based on their experiences.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2842971"/>
                  </a:ext>
                </a:extLst>
              </a:tr>
              <a:tr h="447098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politics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How a country or place is run, including leaders, laws and decisions.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510961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society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community of people who live together and follow shared rules and traditions.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87413085"/>
                  </a:ext>
                </a:extLst>
              </a:tr>
              <a:tr h="447098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suffrage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right to vote in elections.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01117027"/>
                  </a:ext>
                </a:extLst>
              </a:tr>
              <a:tr h="510961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tax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Money people pay to the government so it can provide services like schools, roads and hospitals.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58148526"/>
                  </a:ext>
                </a:extLst>
              </a:tr>
              <a:tr h="510961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trade route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path or road used to move goods from one place to another for buying and selling.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7390190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7298701"/>
              </p:ext>
            </p:extLst>
          </p:nvPr>
        </p:nvGraphicFramePr>
        <p:xfrm>
          <a:off x="3075636" y="479030"/>
          <a:ext cx="3135594" cy="261908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355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83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1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How did the Sikh Empire begin?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39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How do Sikh beliefs impact society?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36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made Lahore important to the Sikh Empire?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436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Why is Ranjit Singh historically significant?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436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do different interpretations shape our understanding of the Sikh Empire?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531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do the achievements of Sophia Duleep Singh compare to Ranjit Singh?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765598"/>
              </p:ext>
            </p:extLst>
          </p:nvPr>
        </p:nvGraphicFramePr>
        <p:xfrm>
          <a:off x="98139" y="2204590"/>
          <a:ext cx="2910590" cy="163094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59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85073"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23403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Maharaja Ranjit Singh (1780-1839)</a:t>
                      </a:r>
                    </a:p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leader who united the Sikh warriors and created the Sikh Empire.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80962658"/>
                  </a:ext>
                </a:extLst>
              </a:tr>
              <a:tr h="5550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Princess Sophia Duleep Singh (1876-1948)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daughter of the last Maharaja. A famous suffragette in Britain.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5612111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FFFC96E7-23F3-2C52-8A65-AF0A07E63B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9423"/>
          <a:stretch>
            <a:fillRect/>
          </a:stretch>
        </p:blipFill>
        <p:spPr>
          <a:xfrm>
            <a:off x="2998841" y="5008689"/>
            <a:ext cx="1835714" cy="17687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5A1938-B281-B1BC-3B43-1452689D8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4893" y="3163709"/>
            <a:ext cx="1599585" cy="21042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07E797A-F993-E894-8ACF-C6158C3700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1988" y="3163709"/>
            <a:ext cx="1529174" cy="18419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139853-C492-CF2C-5D79-FE0DB572BA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535" y="3933618"/>
            <a:ext cx="2095195" cy="253405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E193816-9712-2A38-9D7A-DDEF819FC70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8343"/>
          <a:stretch>
            <a:fillRect/>
          </a:stretch>
        </p:blipFill>
        <p:spPr>
          <a:xfrm>
            <a:off x="4712163" y="5070267"/>
            <a:ext cx="1565974" cy="142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9C8734-0E43-400A-831B-3602BF327938}">
  <ds:schemaRefs>
    <ds:schemaRef ds:uri="http://www.w3.org/XML/1998/namespace"/>
    <ds:schemaRef ds:uri="http://schemas.openxmlformats.org/package/2006/metadata/core-properties"/>
    <ds:schemaRef ds:uri="4dd4349b-18a2-49e7-a2f7-c64cfce16d95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f6f299f5-ecec-478b-91e3-ae014ed9ae24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75B8DB3-88DF-43C4-B617-84C3CB8C12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46CA5F-8EF6-4127-AFE3-1A346D8E3ED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6183</TotalTime>
  <Words>355</Words>
  <Application>Microsoft Macintosh PowerPoint</Application>
  <PresentationFormat>A4 Paper (210x297 mm)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Sikh Empire |           Emerald         |          History         |          Summer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118</cp:revision>
  <cp:lastPrinted>2022-04-21T11:24:49Z</cp:lastPrinted>
  <dcterms:created xsi:type="dcterms:W3CDTF">2017-10-15T20:56:30Z</dcterms:created>
  <dcterms:modified xsi:type="dcterms:W3CDTF">2026-07-08T18:32:48Z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