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ED539B0-995E-4497-9565-A805C12EEF5F}" v="1445" dt="2026-01-06T23:06:19.36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DCAF9ED-07DC-4A11-8D7F-57B35C25682E}" styleName="Medium Style 1 –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1667" autoAdjust="0"/>
    <p:restoredTop sz="94643"/>
  </p:normalViewPr>
  <p:slideViewPr>
    <p:cSldViewPr snapToGrid="0" snapToObjects="1">
      <p:cViewPr varScale="1">
        <p:scale>
          <a:sx n="105" d="100"/>
          <a:sy n="105" d="100"/>
        </p:scale>
        <p:origin x="260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en Anderson" userId="S::lauren@stjohnsprimarysch.org.uk::be0315fd-111a-41c8-80df-17c2bfcc0f7d" providerId="AD" clId="Web-{DED539B0-995E-4497-9565-A805C12EEF5F}"/>
    <pc:docChg chg="modSld">
      <pc:chgData name="Lauren Anderson" userId="S::lauren@stjohnsprimarysch.org.uk::be0315fd-111a-41c8-80df-17c2bfcc0f7d" providerId="AD" clId="Web-{DED539B0-995E-4497-9565-A805C12EEF5F}" dt="2026-01-06T23:06:19.361" v="1382" actId="1076"/>
      <pc:docMkLst>
        <pc:docMk/>
      </pc:docMkLst>
      <pc:sldChg chg="addSp delSp modSp">
        <pc:chgData name="Lauren Anderson" userId="S::lauren@stjohnsprimarysch.org.uk::be0315fd-111a-41c8-80df-17c2bfcc0f7d" providerId="AD" clId="Web-{DED539B0-995E-4497-9565-A805C12EEF5F}" dt="2026-01-06T23:06:19.361" v="1382" actId="1076"/>
        <pc:sldMkLst>
          <pc:docMk/>
          <pc:sldMk cId="123089539" sldId="256"/>
        </pc:sldMkLst>
        <pc:spChg chg="mod">
          <ac:chgData name="Lauren Anderson" userId="S::lauren@stjohnsprimarysch.org.uk::be0315fd-111a-41c8-80df-17c2bfcc0f7d" providerId="AD" clId="Web-{DED539B0-995E-4497-9565-A805C12EEF5F}" dt="2026-01-06T22:50:19.978" v="17" actId="20577"/>
          <ac:spMkLst>
            <pc:docMk/>
            <pc:sldMk cId="123089539" sldId="256"/>
            <ac:spMk id="2" creationId="{00000000-0000-0000-0000-000000000000}"/>
          </ac:spMkLst>
        </pc:spChg>
        <pc:spChg chg="add del mod">
          <ac:chgData name="Lauren Anderson" userId="S::lauren@stjohnsprimarysch.org.uk::be0315fd-111a-41c8-80df-17c2bfcc0f7d" providerId="AD" clId="Web-{DED539B0-995E-4497-9565-A805C12EEF5F}" dt="2026-01-06T22:56:20.156" v="940"/>
          <ac:spMkLst>
            <pc:docMk/>
            <pc:sldMk cId="123089539" sldId="256"/>
            <ac:spMk id="18" creationId="{89A29739-FAEC-1CCB-FA04-9A90449C1E21}"/>
          </ac:spMkLst>
        </pc:spChg>
        <pc:spChg chg="add del mod">
          <ac:chgData name="Lauren Anderson" userId="S::lauren@stjohnsprimarysch.org.uk::be0315fd-111a-41c8-80df-17c2bfcc0f7d" providerId="AD" clId="Web-{DED539B0-995E-4497-9565-A805C12EEF5F}" dt="2026-01-06T22:58:37.441" v="1257"/>
          <ac:spMkLst>
            <pc:docMk/>
            <pc:sldMk cId="123089539" sldId="256"/>
            <ac:spMk id="19" creationId="{1AEF4BA0-6A71-D79B-4F42-7E7462D39824}"/>
          </ac:spMkLst>
        </pc:spChg>
        <pc:spChg chg="add del mod">
          <ac:chgData name="Lauren Anderson" userId="S::lauren@stjohnsprimarysch.org.uk::be0315fd-111a-41c8-80df-17c2bfcc0f7d" providerId="AD" clId="Web-{DED539B0-995E-4497-9565-A805C12EEF5F}" dt="2026-01-06T23:01:04.517" v="1288"/>
          <ac:spMkLst>
            <pc:docMk/>
            <pc:sldMk cId="123089539" sldId="256"/>
            <ac:spMk id="20" creationId="{213FF26D-FA39-72C1-FB42-18B8DE5B40D5}"/>
          </ac:spMkLst>
        </pc:spChg>
        <pc:spChg chg="del">
          <ac:chgData name="Lauren Anderson" userId="S::lauren@stjohnsprimarysch.org.uk::be0315fd-111a-41c8-80df-17c2bfcc0f7d" providerId="AD" clId="Web-{DED539B0-995E-4497-9565-A805C12EEF5F}" dt="2026-01-06T22:49:46.212" v="0"/>
          <ac:spMkLst>
            <pc:docMk/>
            <pc:sldMk cId="123089539" sldId="256"/>
            <ac:spMk id="28" creationId="{1782A671-39E0-F9BD-9144-29C02D9994DF}"/>
          </ac:spMkLst>
        </pc:spChg>
        <pc:grpChg chg="mod">
          <ac:chgData name="Lauren Anderson" userId="S::lauren@stjohnsprimarysch.org.uk::be0315fd-111a-41c8-80df-17c2bfcc0f7d" providerId="AD" clId="Web-{DED539B0-995E-4497-9565-A805C12EEF5F}" dt="2026-01-06T23:06:19.361" v="1382" actId="1076"/>
          <ac:grpSpMkLst>
            <pc:docMk/>
            <pc:sldMk cId="123089539" sldId="256"/>
            <ac:grpSpMk id="15" creationId="{4231A416-6365-3A6B-E02D-E1F8FA6510AC}"/>
          </ac:grpSpMkLst>
        </pc:grpChg>
        <pc:grpChg chg="del">
          <ac:chgData name="Lauren Anderson" userId="S::lauren@stjohnsprimarysch.org.uk::be0315fd-111a-41c8-80df-17c2bfcc0f7d" providerId="AD" clId="Web-{DED539B0-995E-4497-9565-A805C12EEF5F}" dt="2026-01-06T22:49:46.212" v="1"/>
          <ac:grpSpMkLst>
            <pc:docMk/>
            <pc:sldMk cId="123089539" sldId="256"/>
            <ac:grpSpMk id="29" creationId="{2F67B277-E387-1967-A403-27AE0CD979A7}"/>
          </ac:grpSpMkLst>
        </pc:grpChg>
        <pc:graphicFrameChg chg="mod modGraphic">
          <ac:chgData name="Lauren Anderson" userId="S::lauren@stjohnsprimarysch.org.uk::be0315fd-111a-41c8-80df-17c2bfcc0f7d" providerId="AD" clId="Web-{DED539B0-995E-4497-9565-A805C12EEF5F}" dt="2026-01-06T22:58:35.284" v="1256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Lauren Anderson" userId="S::lauren@stjohnsprimarysch.org.uk::be0315fd-111a-41c8-80df-17c2bfcc0f7d" providerId="AD" clId="Web-{DED539B0-995E-4497-9565-A805C12EEF5F}" dt="2026-01-06T23:06:08.814" v="1380"/>
          <ac:graphicFrameMkLst>
            <pc:docMk/>
            <pc:sldMk cId="123089539" sldId="256"/>
            <ac:graphicFrameMk id="6" creationId="{87306B18-0BB0-2B55-AC5C-2F9DE42A9118}"/>
          </ac:graphicFrameMkLst>
        </pc:graphicFrameChg>
        <pc:graphicFrameChg chg="mod modGraphic">
          <ac:chgData name="Lauren Anderson" userId="S::lauren@stjohnsprimarysch.org.uk::be0315fd-111a-41c8-80df-17c2bfcc0f7d" providerId="AD" clId="Web-{DED539B0-995E-4497-9565-A805C12EEF5F}" dt="2026-01-06T23:05:55.001" v="1379"/>
          <ac:graphicFrameMkLst>
            <pc:docMk/>
            <pc:sldMk cId="123089539" sldId="256"/>
            <ac:graphicFrameMk id="8" creationId="{87A16600-9CE5-7D4D-9238-FE903140D703}"/>
          </ac:graphicFrameMkLst>
        </pc:graphicFrameChg>
        <pc:graphicFrameChg chg="mod modGraphic">
          <ac:chgData name="Lauren Anderson" userId="S::lauren@stjohnsprimarysch.org.uk::be0315fd-111a-41c8-80df-17c2bfcc0f7d" providerId="AD" clId="Web-{DED539B0-995E-4497-9565-A805C12EEF5F}" dt="2026-01-06T22:51:42.918" v="265"/>
          <ac:graphicFrameMkLst>
            <pc:docMk/>
            <pc:sldMk cId="123089539" sldId="256"/>
            <ac:graphicFrameMk id="13" creationId="{86A90D80-36BB-806E-819D-16080BFED746}"/>
          </ac:graphicFrameMkLst>
        </pc:graphicFrameChg>
        <pc:graphicFrameChg chg="add del mod">
          <ac:chgData name="Lauren Anderson" userId="S::lauren@stjohnsprimarysch.org.uk::be0315fd-111a-41c8-80df-17c2bfcc0f7d" providerId="AD" clId="Web-{DED539B0-995E-4497-9565-A805C12EEF5F}" dt="2026-01-06T22:53:21.920" v="439"/>
          <ac:graphicFrameMkLst>
            <pc:docMk/>
            <pc:sldMk cId="123089539" sldId="256"/>
            <ac:graphicFrameMk id="17" creationId="{5BE97B65-11B3-4C99-7553-06DEEFB612B0}"/>
          </ac:graphicFrameMkLst>
        </pc:graphicFrameChg>
        <pc:picChg chg="add del mod">
          <ac:chgData name="Lauren Anderson" userId="S::lauren@stjohnsprimarysch.org.uk::be0315fd-111a-41c8-80df-17c2bfcc0f7d" providerId="AD" clId="Web-{DED539B0-995E-4497-9565-A805C12EEF5F}" dt="2026-01-06T22:53:22.888" v="440"/>
          <ac:picMkLst>
            <pc:docMk/>
            <pc:sldMk cId="123089539" sldId="256"/>
            <ac:picMk id="5" creationId="{2787F0CE-401D-FEED-33B2-1C0D0772BB21}"/>
          </ac:picMkLst>
        </pc:picChg>
        <pc:picChg chg="del">
          <ac:chgData name="Lauren Anderson" userId="S::lauren@stjohnsprimarysch.org.uk::be0315fd-111a-41c8-80df-17c2bfcc0f7d" providerId="AD" clId="Web-{DED539B0-995E-4497-9565-A805C12EEF5F}" dt="2026-01-06T22:49:47.446" v="2"/>
          <ac:picMkLst>
            <pc:docMk/>
            <pc:sldMk cId="123089539" sldId="256"/>
            <ac:picMk id="12" creationId="{933C095D-9406-756B-960A-E372321EB395}"/>
          </ac:picMkLst>
        </pc:picChg>
        <pc:picChg chg="add mod modCrop">
          <ac:chgData name="Lauren Anderson" userId="S::lauren@stjohnsprimarysch.org.uk::be0315fd-111a-41c8-80df-17c2bfcc0f7d" providerId="AD" clId="Web-{DED539B0-995E-4497-9565-A805C12EEF5F}" dt="2026-01-06T23:04:29.107" v="1355" actId="1076"/>
          <ac:picMkLst>
            <pc:docMk/>
            <pc:sldMk cId="123089539" sldId="256"/>
            <ac:picMk id="21" creationId="{2F87CB4E-5A15-0CAB-6BC3-1D5A9C17369F}"/>
          </ac:picMkLst>
        </pc:picChg>
        <pc:picChg chg="add mod">
          <ac:chgData name="Lauren Anderson" userId="S::lauren@stjohnsprimarysch.org.uk::be0315fd-111a-41c8-80df-17c2bfcc0f7d" providerId="AD" clId="Web-{DED539B0-995E-4497-9565-A805C12EEF5F}" dt="2026-01-06T23:04:29.154" v="1356" actId="1076"/>
          <ac:picMkLst>
            <pc:docMk/>
            <pc:sldMk cId="123089539" sldId="256"/>
            <ac:picMk id="22" creationId="{BF90CE81-5B7F-2A2E-ADC8-9243B1D3BAA2}"/>
          </ac:picMkLst>
        </pc:picChg>
        <pc:picChg chg="add mod">
          <ac:chgData name="Lauren Anderson" userId="S::lauren@stjohnsprimarysch.org.uk::be0315fd-111a-41c8-80df-17c2bfcc0f7d" providerId="AD" clId="Web-{DED539B0-995E-4497-9565-A805C12EEF5F}" dt="2026-01-06T23:06:14.173" v="1381" actId="14100"/>
          <ac:picMkLst>
            <pc:docMk/>
            <pc:sldMk cId="123089539" sldId="256"/>
            <ac:picMk id="30" creationId="{F51A8B29-F0BD-124E-E7D3-A86245719504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microsoft.com/office/2007/relationships/hdphoto" Target="../media/hdphoto1.wdp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188" y="160184"/>
            <a:ext cx="9737624" cy="22746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/>
              </a:rPr>
              <a:t>Electric Circuits |       	Emerald 		|     	Science		| Spring 1</a:t>
            </a:r>
            <a:endParaRPr lang="en-US" sz="1800" b="1" u="sng" dirty="0">
              <a:latin typeface="Comic Sans M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2301366"/>
              </p:ext>
            </p:extLst>
          </p:nvPr>
        </p:nvGraphicFramePr>
        <p:xfrm>
          <a:off x="113323" y="500276"/>
          <a:ext cx="2910381" cy="17262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3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61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Electricity is a type of energy that powers many everyday devices.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Identify items that use electricity and sort them.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Know the different materials that are conductors and insulators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3232006"/>
              </p:ext>
            </p:extLst>
          </p:nvPr>
        </p:nvGraphicFramePr>
        <p:xfrm>
          <a:off x="6204819" y="438912"/>
          <a:ext cx="3260022" cy="544245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74311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085711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41497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939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Comic Sans MS"/>
                          <a:cs typeface="Arial"/>
                        </a:rPr>
                        <a:t>circuit</a:t>
                      </a:r>
                      <a:endParaRPr lang="en-GB" sz="1200" b="0">
                        <a:latin typeface="Comic Sans MS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</a:rPr>
                        <a:t>A closed path that electricity can flow around.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5337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Comic Sans MS"/>
                          <a:cs typeface="Arial"/>
                        </a:rPr>
                        <a:t>component</a:t>
                      </a:r>
                      <a:endParaRPr lang="en-GB" sz="1200" b="0">
                        <a:latin typeface="Comic Sans MS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A part of an electrical circuit.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20707749"/>
                  </a:ext>
                </a:extLst>
              </a:tr>
              <a:tr h="704586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  <a:cs typeface="Arial"/>
                        </a:rPr>
                        <a:t>electrical engineers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People who design, build and fix electrical systems and devices.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04878305"/>
                  </a:ext>
                </a:extLst>
              </a:tr>
              <a:tr h="800666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  <a:cs typeface="Arial"/>
                        </a:rPr>
                        <a:t>electric shock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A sudden jolt you feel if electricity passes through your body.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82270"/>
                  </a:ext>
                </a:extLst>
              </a:tr>
              <a:tr h="693911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  <a:cs typeface="Arial"/>
                        </a:rPr>
                        <a:t>insulator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A material that does not let electricity pass through it.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  <a:tr h="861738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  <a:cs typeface="Arial"/>
                        </a:rPr>
                        <a:t>surge protector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A device that protects electrical equipment from sudden bursts of extra electricity.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93683459"/>
                  </a:ext>
                </a:extLst>
              </a:tr>
              <a:tr h="712370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  <a:cs typeface="Arial"/>
                        </a:rPr>
                        <a:t>switch</a:t>
                      </a:r>
                      <a:endParaRPr lang="en-GB" sz="1200" b="0">
                        <a:latin typeface="Comic Sans MS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A device that opens or closes a circuit.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28816492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4357747"/>
              </p:ext>
            </p:extLst>
          </p:nvPr>
        </p:nvGraphicFramePr>
        <p:xfrm>
          <a:off x="3090117" y="477876"/>
          <a:ext cx="3048289" cy="265284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482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479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1: How do electrical appliances work?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2: Why do batteries have voltage?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3: What are the parts of a circuit?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4: What are circuit diagrams?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5: How can we use electricity safely?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6: What is the history of electricity?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6553646"/>
              </p:ext>
            </p:extLst>
          </p:nvPr>
        </p:nvGraphicFramePr>
        <p:xfrm>
          <a:off x="114592" y="2330843"/>
          <a:ext cx="2909465" cy="2851401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2909465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408041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FFFF"/>
                          </a:solidFill>
                        </a:rPr>
                        <a:t>Scientists/Inventors: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1347767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Comic Sans MS"/>
                        </a:rPr>
                        <a:t>Alessandro Volta (1745–1827) </a:t>
                      </a:r>
                      <a:endParaRPr lang="en-US" b="1" dirty="0">
                        <a:latin typeface="Comic Sans MS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200" b="0" i="0" u="none" strike="noStrike" noProof="0" dirty="0">
                          <a:solidFill>
                            <a:srgbClr val="000000"/>
                          </a:solidFill>
                          <a:latin typeface="Comic Sans MS"/>
                        </a:rPr>
                        <a:t>He was an Italian scientist who invented the first battery, called the voltaic pile. His discovery helped people understand how electricity can flow in a circuit, and the unit “volt” is named after him.</a:t>
                      </a:r>
                      <a:endParaRPr lang="en-US">
                        <a:latin typeface="Comic Sans MS"/>
                      </a:endParaRPr>
                    </a:p>
                  </a:txBody>
                  <a:tcPr marL="74295" marR="74295" marT="37147" marB="37147"/>
                </a:tc>
                <a:extLst>
                  <a:ext uri="{0D108BD9-81ED-4DB2-BD59-A6C34878D82A}">
                    <a16:rowId xmlns:a16="http://schemas.microsoft.com/office/drawing/2014/main" val="2553277786"/>
                  </a:ext>
                </a:extLst>
              </a:tr>
              <a:tr h="1088906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Comic Sans MS"/>
                        </a:rPr>
                        <a:t>Thomas Edison (1847–1931)</a:t>
                      </a:r>
                      <a:r>
                        <a:rPr lang="en-US" sz="1200" b="0" i="0" u="none" strike="noStrike" noProof="0" dirty="0">
                          <a:solidFill>
                            <a:srgbClr val="000000"/>
                          </a:solidFill>
                          <a:latin typeface="Comic Sans MS"/>
                        </a:rPr>
                        <a:t> </a:t>
                      </a:r>
                      <a:endParaRPr lang="en-US" sz="1200" dirty="0">
                        <a:latin typeface="Comic Sans MS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200" b="0" i="0" u="none" strike="noStrike" noProof="0" dirty="0">
                          <a:solidFill>
                            <a:srgbClr val="000000"/>
                          </a:solidFill>
                          <a:latin typeface="Comic Sans MS"/>
                        </a:rPr>
                        <a:t>An American inventor known for creating the first electric light bulb and helping develop electrical power systems.</a:t>
                      </a:r>
                      <a:endParaRPr lang="en-US" sz="1200">
                        <a:latin typeface="Comic Sans MS"/>
                      </a:endParaRPr>
                    </a:p>
                  </a:txBody>
                  <a:tcPr marL="74295" marR="74295" marT="37147" marB="37147"/>
                </a:tc>
                <a:extLst>
                  <a:ext uri="{0D108BD9-81ED-4DB2-BD59-A6C34878D82A}">
                    <a16:rowId xmlns:a16="http://schemas.microsoft.com/office/drawing/2014/main" val="1109513011"/>
                  </a:ext>
                </a:extLst>
              </a:tr>
            </a:tbl>
          </a:graphicData>
        </a:graphic>
      </p:graphicFrame>
      <p:grpSp>
        <p:nvGrpSpPr>
          <p:cNvPr id="15" name="Group 14">
            <a:extLst>
              <a:ext uri="{FF2B5EF4-FFF2-40B4-BE49-F238E27FC236}">
                <a16:creationId xmlns:a16="http://schemas.microsoft.com/office/drawing/2014/main" id="{4231A416-6365-3A6B-E02D-E1F8FA6510AC}"/>
              </a:ext>
            </a:extLst>
          </p:cNvPr>
          <p:cNvGrpSpPr>
            <a:grpSpLocks noChangeAspect="1"/>
          </p:cNvGrpSpPr>
          <p:nvPr/>
        </p:nvGrpSpPr>
        <p:grpSpPr>
          <a:xfrm>
            <a:off x="84188" y="5294862"/>
            <a:ext cx="3532702" cy="736844"/>
            <a:chOff x="300675" y="5547447"/>
            <a:chExt cx="3232562" cy="674241"/>
          </a:xfrm>
        </p:grpSpPr>
        <p:sp>
          <p:nvSpPr>
            <p:cNvPr id="7" name="Freeform 3">
              <a:extLst>
                <a:ext uri="{FF2B5EF4-FFF2-40B4-BE49-F238E27FC236}">
                  <a16:creationId xmlns:a16="http://schemas.microsoft.com/office/drawing/2014/main" id="{80A2DC53-9BDC-485D-AFD0-61F5EDC31278}"/>
                </a:ext>
              </a:extLst>
            </p:cNvPr>
            <p:cNvSpPr/>
            <p:nvPr/>
          </p:nvSpPr>
          <p:spPr>
            <a:xfrm>
              <a:off x="300675" y="5553774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195040" h="1208467">
                  <a:moveTo>
                    <a:pt x="0" y="0"/>
                  </a:moveTo>
                  <a:lnTo>
                    <a:pt x="1195040" y="0"/>
                  </a:lnTo>
                  <a:lnTo>
                    <a:pt x="1195040" y="1208468"/>
                  </a:lnTo>
                  <a:lnTo>
                    <a:pt x="0" y="12084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1457" t="-6291" r="-12166" b="-6555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7">
              <a:extLst>
                <a:ext uri="{FF2B5EF4-FFF2-40B4-BE49-F238E27FC236}">
                  <a16:creationId xmlns:a16="http://schemas.microsoft.com/office/drawing/2014/main" id="{70EC3FF9-B8E6-82FC-1482-8A75AAF5B966}"/>
                </a:ext>
              </a:extLst>
            </p:cNvPr>
            <p:cNvSpPr/>
            <p:nvPr/>
          </p:nvSpPr>
          <p:spPr>
            <a:xfrm>
              <a:off x="925709" y="5553776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859355" h="819072">
                  <a:moveTo>
                    <a:pt x="0" y="0"/>
                  </a:moveTo>
                  <a:lnTo>
                    <a:pt x="859355" y="0"/>
                  </a:lnTo>
                  <a:lnTo>
                    <a:pt x="859355" y="819072"/>
                  </a:lnTo>
                  <a:lnTo>
                    <a:pt x="0" y="8190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5955" t="-11069" r="-2583" b="-654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8">
              <a:extLst>
                <a:ext uri="{FF2B5EF4-FFF2-40B4-BE49-F238E27FC236}">
                  <a16:creationId xmlns:a16="http://schemas.microsoft.com/office/drawing/2014/main" id="{8EF2A0D2-8AC2-16FE-E2EE-743CE56BB5A7}"/>
                </a:ext>
              </a:extLst>
            </p:cNvPr>
            <p:cNvSpPr/>
            <p:nvPr/>
          </p:nvSpPr>
          <p:spPr>
            <a:xfrm>
              <a:off x="1581473" y="5573688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503871" h="1584435">
                  <a:moveTo>
                    <a:pt x="0" y="0"/>
                  </a:moveTo>
                  <a:lnTo>
                    <a:pt x="1503870" y="0"/>
                  </a:lnTo>
                  <a:lnTo>
                    <a:pt x="1503870" y="1584435"/>
                  </a:lnTo>
                  <a:lnTo>
                    <a:pt x="0" y="15844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3742" t="-4707" r="-6973" b="-4066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9">
              <a:extLst>
                <a:ext uri="{FF2B5EF4-FFF2-40B4-BE49-F238E27FC236}">
                  <a16:creationId xmlns:a16="http://schemas.microsoft.com/office/drawing/2014/main" id="{3BE66FE4-4405-FD3F-DF49-B9CAE54C014E}"/>
                </a:ext>
              </a:extLst>
            </p:cNvPr>
            <p:cNvSpPr/>
            <p:nvPr/>
          </p:nvSpPr>
          <p:spPr>
            <a:xfrm>
              <a:off x="2237237" y="5573688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953347" h="913064">
                  <a:moveTo>
                    <a:pt x="0" y="0"/>
                  </a:moveTo>
                  <a:lnTo>
                    <a:pt x="953347" y="0"/>
                  </a:lnTo>
                  <a:lnTo>
                    <a:pt x="953347" y="913065"/>
                  </a:lnTo>
                  <a:lnTo>
                    <a:pt x="0" y="91306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3305" t="-8459" r="-3171" b="-6548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2AABD5D9-4FED-9FC1-CC4F-613C81B5C2AB}"/>
                </a:ext>
              </a:extLst>
            </p:cNvPr>
            <p:cNvSpPr/>
            <p:nvPr/>
          </p:nvSpPr>
          <p:spPr>
            <a:xfrm>
              <a:off x="2885237" y="5547447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440116" h="1402051">
                  <a:moveTo>
                    <a:pt x="0" y="0"/>
                  </a:moveTo>
                  <a:lnTo>
                    <a:pt x="1440116" y="0"/>
                  </a:lnTo>
                  <a:lnTo>
                    <a:pt x="1440116" y="1402051"/>
                  </a:lnTo>
                  <a:lnTo>
                    <a:pt x="0" y="14020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4641" t="-12001" r="-8606" b="-4321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098B99F-27E3-2ACA-C9F6-02F2E5F6B964}"/>
              </a:ext>
            </a:extLst>
          </p:cNvPr>
          <p:cNvSpPr txBox="1"/>
          <p:nvPr/>
        </p:nvSpPr>
        <p:spPr>
          <a:xfrm>
            <a:off x="1780301" y="6706692"/>
            <a:ext cx="1389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1" name="Picture 20" descr="A battery and a light bulb connected to a box&#10;&#10;AI-generated content may be incorrect.">
            <a:extLst>
              <a:ext uri="{FF2B5EF4-FFF2-40B4-BE49-F238E27FC236}">
                <a16:creationId xmlns:a16="http://schemas.microsoft.com/office/drawing/2014/main" id="{2F87CB4E-5A15-0CAB-6BC3-1D5A9C17369F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5371" t="-876" r="6578" b="-1026"/>
          <a:stretch>
            <a:fillRect/>
          </a:stretch>
        </p:blipFill>
        <p:spPr>
          <a:xfrm>
            <a:off x="3180647" y="3230786"/>
            <a:ext cx="1371580" cy="1150533"/>
          </a:xfrm>
          <a:prstGeom prst="rect">
            <a:avLst/>
          </a:prstGeom>
        </p:spPr>
      </p:pic>
      <p:pic>
        <p:nvPicPr>
          <p:cNvPr id="22" name="Picture 21" descr="A diagram of a circuit&#10;&#10;AI-generated content may be incorrect.">
            <a:extLst>
              <a:ext uri="{FF2B5EF4-FFF2-40B4-BE49-F238E27FC236}">
                <a16:creationId xmlns:a16="http://schemas.microsoft.com/office/drawing/2014/main" id="{BF90CE81-5B7F-2A2E-ADC8-9243B1D3BAA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54455" y="3265771"/>
            <a:ext cx="1546219" cy="1114788"/>
          </a:xfrm>
          <a:prstGeom prst="rect">
            <a:avLst/>
          </a:prstGeom>
        </p:spPr>
      </p:pic>
      <p:pic>
        <p:nvPicPr>
          <p:cNvPr id="30" name="Picture 29" descr="A diagram of a battery&#10;&#10;AI-generated content may be incorrect.">
            <a:extLst>
              <a:ext uri="{FF2B5EF4-FFF2-40B4-BE49-F238E27FC236}">
                <a16:creationId xmlns:a16="http://schemas.microsoft.com/office/drawing/2014/main" id="{F51A8B29-F0BD-124E-E7D3-A8624571950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4241103" y="3696297"/>
            <a:ext cx="1179717" cy="2544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88c91406b1aaeeb56bec08ac753eb737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60b754895a6e94be11e2c0a1dfeb887b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8328178-6C90-42B5-B322-5E30B7C10717}">
  <ds:schemaRefs>
    <ds:schemaRef ds:uri="http://schemas.microsoft.com/office/2006/metadata/properties"/>
    <ds:schemaRef ds:uri="http://schemas.microsoft.com/office/infopath/2007/PartnerControls"/>
    <ds:schemaRef ds:uri="f6f299f5-ecec-478b-91e3-ae014ed9ae24"/>
    <ds:schemaRef ds:uri="4dd4349b-18a2-49e7-a2f7-c64cfce16d95"/>
  </ds:schemaRefs>
</ds:datastoreItem>
</file>

<file path=customXml/itemProps2.xml><?xml version="1.0" encoding="utf-8"?>
<ds:datastoreItem xmlns:ds="http://schemas.openxmlformats.org/officeDocument/2006/customXml" ds:itemID="{4B4087AB-4D2D-468C-A4CE-0DD46953103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97F9034-092E-4518-B971-CE6C78C6C90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5628</TotalTime>
  <Words>263</Words>
  <Application>Microsoft Office PowerPoint</Application>
  <PresentationFormat>A4 Paper (210x297 mm)</PresentationFormat>
  <Paragraphs>35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Electric Circuits |        Emerald   |      Science  | Spring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212</cp:revision>
  <cp:lastPrinted>2022-04-21T11:24:49Z</cp:lastPrinted>
  <dcterms:created xsi:type="dcterms:W3CDTF">2017-10-15T20:56:30Z</dcterms:created>
  <dcterms:modified xsi:type="dcterms:W3CDTF">2026-01-06T23:06:29Z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