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 autoAdjust="0"/>
    <p:restoredTop sz="94601"/>
  </p:normalViewPr>
  <p:slideViewPr>
    <p:cSldViewPr snapToGrid="0" snapToObjects="1">
      <p:cViewPr>
        <p:scale>
          <a:sx n="109" d="100"/>
          <a:sy n="109" d="100"/>
        </p:scale>
        <p:origin x="120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47923" y="93511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How have toys changed?	      |          Sapphire Year A      |         History        |          Spring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510730"/>
              </p:ext>
            </p:extLst>
          </p:nvPr>
        </p:nvGraphicFramePr>
        <p:xfrm>
          <a:off x="113322" y="475562"/>
          <a:ext cx="2910591" cy="1169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Know some similarities and differences between things in the past and now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Comment on images of familiar situations in the past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604713"/>
              </p:ext>
            </p:extLst>
          </p:nvPr>
        </p:nvGraphicFramePr>
        <p:xfrm>
          <a:off x="6505609" y="461406"/>
          <a:ext cx="3054027" cy="57310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7580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25519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45269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6382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92741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artefacts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Objects used by people in the past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927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century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period of 100 years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92741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grandparent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parent of a father or mother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92741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modern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Relating to present times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92741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old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Belonging to the past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48232427"/>
                  </a:ext>
                </a:extLst>
              </a:tr>
              <a:tr h="592741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parent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person’s father or mother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1002047"/>
                  </a:ext>
                </a:extLst>
              </a:tr>
              <a:tr h="592741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play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To take part in an activity for enjoyment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  <a:tr h="592741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special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Something of value or meaning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90107849"/>
                  </a:ext>
                </a:extLst>
              </a:tr>
              <a:tr h="592741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toy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object for a child to play with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2316275"/>
              </p:ext>
            </p:extLst>
          </p:nvPr>
        </p:nvGraphicFramePr>
        <p:xfrm>
          <a:off x="3075635" y="479031"/>
          <a:ext cx="3377773" cy="234608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77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What is your favourite toy?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Did your parents and grandparents play with the same toys as you?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17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What were toys like in the past?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89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What is similar and different about toys now and in the past?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511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How have teddy bears changed over time?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How have toys changed?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diagram of a toy&#10;&#10;AI-generated content may be incorrect.">
            <a:extLst>
              <a:ext uri="{FF2B5EF4-FFF2-40B4-BE49-F238E27FC236}">
                <a16:creationId xmlns:a16="http://schemas.microsoft.com/office/drawing/2014/main" id="{6D3BCFE2-E581-F15A-772D-2C964EC1EB7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49" r="2052" b="14698"/>
          <a:stretch>
            <a:fillRect/>
          </a:stretch>
        </p:blipFill>
        <p:spPr>
          <a:xfrm>
            <a:off x="36134" y="4625163"/>
            <a:ext cx="6415076" cy="1668600"/>
          </a:xfrm>
          <a:prstGeom prst="rect">
            <a:avLst/>
          </a:prstGeom>
        </p:spPr>
      </p:pic>
      <p:pic>
        <p:nvPicPr>
          <p:cNvPr id="14" name="Picture 13" descr="A close-up of a toy&#10;&#10;AI-generated content may be incorrect.">
            <a:extLst>
              <a:ext uri="{FF2B5EF4-FFF2-40B4-BE49-F238E27FC236}">
                <a16:creationId xmlns:a16="http://schemas.microsoft.com/office/drawing/2014/main" id="{B72E1BAE-8AD0-BCC9-7D63-35D0DE6806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4687" y="2875564"/>
            <a:ext cx="3476523" cy="178400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D0D83470-17C2-8A41-372D-24E90F38B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81" y="871942"/>
            <a:ext cx="572001" cy="563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F58F79BF-83B7-DADE-20B3-4C957C1827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897"/>
          <a:stretch>
            <a:fillRect/>
          </a:stretch>
        </p:blipFill>
        <p:spPr bwMode="auto">
          <a:xfrm>
            <a:off x="7492028" y="1592961"/>
            <a:ext cx="654050" cy="45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A7290D7E-F6D6-3E5C-B51B-2136B9613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028" y="2053987"/>
            <a:ext cx="572054" cy="563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>
            <a:extLst>
              <a:ext uri="{FF2B5EF4-FFF2-40B4-BE49-F238E27FC236}">
                <a16:creationId xmlns:a16="http://schemas.microsoft.com/office/drawing/2014/main" id="{1D019433-8291-57D6-4850-C7339329E8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981" t="3310" r="7981" b="59826"/>
          <a:stretch>
            <a:fillRect/>
          </a:stretch>
        </p:blipFill>
        <p:spPr bwMode="auto">
          <a:xfrm>
            <a:off x="7617065" y="1435576"/>
            <a:ext cx="349846" cy="165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F7683FBB-F4F2-021C-07BF-04260043E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286" y="3832005"/>
            <a:ext cx="564397" cy="55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>
            <a:extLst>
              <a:ext uri="{FF2B5EF4-FFF2-40B4-BE49-F238E27FC236}">
                <a16:creationId xmlns:a16="http://schemas.microsoft.com/office/drawing/2014/main" id="{A83926C6-2859-9AE6-B28E-A1D9BE8D9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029" y="4399971"/>
            <a:ext cx="606654" cy="59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>
            <a:extLst>
              <a:ext uri="{FF2B5EF4-FFF2-40B4-BE49-F238E27FC236}">
                <a16:creationId xmlns:a16="http://schemas.microsoft.com/office/drawing/2014/main" id="{E6D46945-B98B-A4BA-BDE2-18758D240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047" y="5017128"/>
            <a:ext cx="500864" cy="52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4">
            <a:extLst>
              <a:ext uri="{FF2B5EF4-FFF2-40B4-BE49-F238E27FC236}">
                <a16:creationId xmlns:a16="http://schemas.microsoft.com/office/drawing/2014/main" id="{C50F0A38-9589-6CEE-65AD-532316888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849" y="5618383"/>
            <a:ext cx="565834" cy="56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1863FE52-2D80-FA94-75BF-8F839041D3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213" y="2524453"/>
            <a:ext cx="833935" cy="64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8">
            <a:extLst>
              <a:ext uri="{FF2B5EF4-FFF2-40B4-BE49-F238E27FC236}">
                <a16:creationId xmlns:a16="http://schemas.microsoft.com/office/drawing/2014/main" id="{DF1BD697-E07B-1877-13F6-2E1CAA9BA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849" y="3216159"/>
            <a:ext cx="563882" cy="595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 descr="A close-up of a toy car&#10;&#10;AI-generated content may be incorrect.">
            <a:extLst>
              <a:ext uri="{FF2B5EF4-FFF2-40B4-BE49-F238E27FC236}">
                <a16:creationId xmlns:a16="http://schemas.microsoft.com/office/drawing/2014/main" id="{F8B9A021-4238-3AFE-8218-F3E6FA532B01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2248" t="51978" r="5653"/>
          <a:stretch>
            <a:fillRect/>
          </a:stretch>
        </p:blipFill>
        <p:spPr>
          <a:xfrm>
            <a:off x="180239" y="3168192"/>
            <a:ext cx="2742248" cy="1335123"/>
          </a:xfrm>
          <a:prstGeom prst="rect">
            <a:avLst/>
          </a:prstGeom>
        </p:spPr>
      </p:pic>
      <p:pic>
        <p:nvPicPr>
          <p:cNvPr id="26" name="Picture 25" descr="A close-up of a toy car&#10;&#10;AI-generated content may be incorrect.">
            <a:extLst>
              <a:ext uri="{FF2B5EF4-FFF2-40B4-BE49-F238E27FC236}">
                <a16:creationId xmlns:a16="http://schemas.microsoft.com/office/drawing/2014/main" id="{69137F8D-9FBD-89F4-3D85-3A15DB755B09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1146" t="1265" r="37581" b="60747"/>
          <a:stretch>
            <a:fillRect/>
          </a:stretch>
        </p:blipFill>
        <p:spPr>
          <a:xfrm>
            <a:off x="237675" y="1711630"/>
            <a:ext cx="2684811" cy="155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5739</TotalTime>
  <Words>184</Words>
  <Application>Microsoft Macintosh PowerPoint</Application>
  <PresentationFormat>A4 Paper (210x297 mm)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How have toys changed?       |          Sapphire Year A      |         History        |          Spring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2022-04-21T11:24:49Z</cp:lastPrinted>
  <dcterms:created xsi:type="dcterms:W3CDTF">2017-10-15T20:56:30Z</dcterms:created>
  <dcterms:modified xsi:type="dcterms:W3CDTF">2025-07-06T21:03:20Z</dcterms:modified>
</cp:coreProperties>
</file>