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DFD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29" autoAdjust="0"/>
    <p:restoredTop sz="94675"/>
  </p:normalViewPr>
  <p:slideViewPr>
    <p:cSldViewPr snapToGrid="0" snapToObjects="1">
      <p:cViewPr>
        <p:scale>
          <a:sx n="120" d="100"/>
          <a:sy n="120" d="100"/>
        </p:scale>
        <p:origin x="96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8.jpe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6.svg"/><Relationship Id="rId5" Type="http://schemas.openxmlformats.org/officeDocument/2006/relationships/image" Target="../media/image2.pn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461" y="57632"/>
            <a:ext cx="9216949" cy="314984"/>
          </a:xfrm>
          <a:ln>
            <a:noFill/>
          </a:ln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Light	    |	Diamond       |           Science      |         Spring 1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69153"/>
              </p:ext>
            </p:extLst>
          </p:nvPr>
        </p:nvGraphicFramePr>
        <p:xfrm>
          <a:off x="157871" y="439248"/>
          <a:ext cx="2985477" cy="15604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54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6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identification of everyday materials and their properties.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679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Understand sources of light in relation to seasonal changes.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839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properties of materials allow or block light.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357184"/>
              </p:ext>
            </p:extLst>
          </p:nvPr>
        </p:nvGraphicFramePr>
        <p:xfrm>
          <a:off x="6113721" y="452671"/>
          <a:ext cx="3286690" cy="595876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6625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2043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3099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0885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iris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coloured part of your eye.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59963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lens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transparent piece of material shaped to refract light.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54877503"/>
                  </a:ext>
                </a:extLst>
              </a:tr>
              <a:tr h="449011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light source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 object that gives out its own light.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45914373"/>
                  </a:ext>
                </a:extLst>
              </a:tr>
              <a:tr h="518005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mirror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smooth shiny surface that reflects light to create an image.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00946725"/>
                  </a:ext>
                </a:extLst>
              </a:tr>
              <a:tr h="40989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opaque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 object that does not allow any light to pass through it.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77098327"/>
                  </a:ext>
                </a:extLst>
              </a:tr>
              <a:tr h="364091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optician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place where you get your eyesight tested.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55728078"/>
                  </a:ext>
                </a:extLst>
              </a:tr>
              <a:tr h="518005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pupil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black hole in the middle of your eye that allows light to enter to help us see.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6130537"/>
                  </a:ext>
                </a:extLst>
              </a:tr>
              <a:tr h="677075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reflection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When light bounces off a surface and changes direction, allowing us to see objects.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93433782"/>
                  </a:ext>
                </a:extLst>
              </a:tr>
              <a:tr h="518005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shadow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dark shape formed when an opaque object blocks the path of light.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9049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telescope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An instrument that allows people to see distant objects.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79169138"/>
                  </a:ext>
                </a:extLst>
              </a:tr>
              <a:tr h="518005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translucent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material that allows some light to pass through it but not all.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16993493"/>
                  </a:ext>
                </a:extLst>
              </a:tr>
              <a:tr h="507806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transparent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Materials that allow light to pass through them completely.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98833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FC7D80B-A151-0A44-AB76-0B7FC3D7D8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071044"/>
              </p:ext>
            </p:extLst>
          </p:nvPr>
        </p:nvGraphicFramePr>
        <p:xfrm>
          <a:off x="166072" y="2095491"/>
          <a:ext cx="2977276" cy="198700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77276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6786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16215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Ibn al-Haytham (965AD – 1040)</a:t>
                      </a:r>
                    </a:p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Known for his early studies in optics and light reflection.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5162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Galileo Galilei (1564 – 1642)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Responsible for advancements in telescope development.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687084348"/>
                  </a:ext>
                </a:extLst>
              </a:tr>
              <a:tr h="59063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Isaac Newton (1643 – 1727)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Famous for his work on light composition and reflection principles.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22874681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7529656"/>
              </p:ext>
            </p:extLst>
          </p:nvPr>
        </p:nvGraphicFramePr>
        <p:xfrm>
          <a:off x="3249541" y="441995"/>
          <a:ext cx="2738314" cy="268610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383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86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1: Light source or light reflector?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707291977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2: Transparent, translucent or opaque?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228404128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3: What makes a good reflector of light?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3018863920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4: What is a shadow?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939371675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5: How can we protect our eyes from the sun?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583046446"/>
                  </a:ext>
                </a:extLst>
              </a:tr>
              <a:tr h="3086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200" dirty="0">
                          <a:latin typeface="Comic Sans MS" panose="030F0902030302020204" pitchFamily="66" charset="0"/>
                        </a:rPr>
                        <a:t>LO 6: How do telescopes work?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660699913"/>
                  </a:ext>
                </a:extLst>
              </a:tr>
            </a:tbl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80FB99E5-5F58-40D9-626F-608659134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9522" b="68421" l="35889" r="42496">
                        <a14:foregroundMark x1="38581" y1="49761" x2="38581" y2="49761"/>
                        <a14:foregroundMark x1="38254" y1="63876" x2="39233" y2="65072"/>
                        <a14:foregroundMark x1="38662" y1="68421" x2="38662" y2="684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099" t="47543" r="56592" b="30897"/>
          <a:stretch>
            <a:fillRect/>
          </a:stretch>
        </p:blipFill>
        <p:spPr>
          <a:xfrm>
            <a:off x="759398" y="5634994"/>
            <a:ext cx="859617" cy="76039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3891089-181F-22B2-1D5C-453115EF99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816" b="67064" l="67727" r="74374">
                        <a14:foregroundMark x1="69168" y1="61483" x2="69168" y2="61483"/>
                        <a14:foregroundMark x1="69005" y1="60287" x2="69005" y2="60287"/>
                        <a14:foregroundMark x1="72349" y1="56699" x2="72349" y2="56699"/>
                        <a14:foregroundMark x1="70799" y1="58373" x2="70799" y2="58373"/>
                        <a14:foregroundMark x1="69576" y1="55024" x2="71452" y2="55502"/>
                        <a14:foregroundMark x1="68923" y1="52392" x2="70718" y2="52871"/>
                        <a14:foregroundMark x1="71941" y1="65311" x2="71941" y2="607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6896" t="47660" r="24795" b="30780"/>
          <a:stretch>
            <a:fillRect/>
          </a:stretch>
        </p:blipFill>
        <p:spPr>
          <a:xfrm>
            <a:off x="1456287" y="5651043"/>
            <a:ext cx="859617" cy="76039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7C03AB0-2B9A-A3C0-A51D-73498577C6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9816" b="67064" l="14967" r="21614">
                        <a14:foregroundMark x1="19168" y1="54785" x2="19168" y2="54785"/>
                        <a14:foregroundMark x1="19168" y1="53828" x2="19413" y2="555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136" t="47660" r="77555" b="30780"/>
          <a:stretch>
            <a:fillRect/>
          </a:stretch>
        </p:blipFill>
        <p:spPr>
          <a:xfrm>
            <a:off x="77308" y="5630520"/>
            <a:ext cx="859617" cy="76039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B3A883D-672E-C528-A8AF-E4CCB362DC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9795" b="67043" l="89191" r="95838">
                        <a14:foregroundMark x1="89152" y1="61722" x2="89152" y2="617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8360" t="47639" r="3331" b="30801"/>
          <a:stretch>
            <a:fillRect/>
          </a:stretch>
        </p:blipFill>
        <p:spPr>
          <a:xfrm>
            <a:off x="2180156" y="5639468"/>
            <a:ext cx="859617" cy="760390"/>
          </a:xfrm>
          <a:prstGeom prst="rect">
            <a:avLst/>
          </a:prstGeom>
        </p:spPr>
      </p:pic>
      <p:sp>
        <p:nvSpPr>
          <p:cNvPr id="17" name="Freeform 31">
            <a:extLst>
              <a:ext uri="{FF2B5EF4-FFF2-40B4-BE49-F238E27FC236}">
                <a16:creationId xmlns:a16="http://schemas.microsoft.com/office/drawing/2014/main" id="{929A9A06-841B-3411-EC72-1AE18ED06DF0}"/>
              </a:ext>
            </a:extLst>
          </p:cNvPr>
          <p:cNvSpPr/>
          <p:nvPr/>
        </p:nvSpPr>
        <p:spPr>
          <a:xfrm>
            <a:off x="159423" y="4082493"/>
            <a:ext cx="2076322" cy="1612770"/>
          </a:xfrm>
          <a:custGeom>
            <a:avLst/>
            <a:gdLst/>
            <a:ahLst/>
            <a:cxnLst/>
            <a:rect l="l" t="t" r="r" b="b"/>
            <a:pathLst>
              <a:path w="5587866" h="4114800">
                <a:moveTo>
                  <a:pt x="0" y="0"/>
                </a:moveTo>
                <a:lnTo>
                  <a:pt x="5587866" y="0"/>
                </a:lnTo>
                <a:lnTo>
                  <a:pt x="558786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19" name="Picture 2" descr="Hubble Space Telescope - Marshall ...">
            <a:extLst>
              <a:ext uri="{FF2B5EF4-FFF2-40B4-BE49-F238E27FC236}">
                <a16:creationId xmlns:a16="http://schemas.microsoft.com/office/drawing/2014/main" id="{BAF9D7D7-DAAD-071E-6C50-7DF69E6CF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617" y="4526273"/>
            <a:ext cx="1397464" cy="95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Opaque Translucent Transparent: Over ...">
            <a:extLst>
              <a:ext uri="{FF2B5EF4-FFF2-40B4-BE49-F238E27FC236}">
                <a16:creationId xmlns:a16="http://schemas.microsoft.com/office/drawing/2014/main" id="{1B14BEDF-2C90-8E71-7196-3B56721B38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02"/>
          <a:stretch>
            <a:fillRect/>
          </a:stretch>
        </p:blipFill>
        <p:spPr bwMode="auto">
          <a:xfrm>
            <a:off x="3288476" y="3197479"/>
            <a:ext cx="2762312" cy="1275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meras and the human eye guide for KS3 physics students - BBC Bitesize">
            <a:extLst>
              <a:ext uri="{FF2B5EF4-FFF2-40B4-BE49-F238E27FC236}">
                <a16:creationId xmlns:a16="http://schemas.microsoft.com/office/drawing/2014/main" id="{8749A43A-8886-6DA2-DEEE-545F991D1F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597"/>
          <a:stretch>
            <a:fillRect/>
          </a:stretch>
        </p:blipFill>
        <p:spPr bwMode="auto">
          <a:xfrm>
            <a:off x="3606737" y="4716997"/>
            <a:ext cx="2475517" cy="1519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5537</TotalTime>
  <Words>322</Words>
  <Application>Microsoft Macintosh PowerPoint</Application>
  <PresentationFormat>A4 Paper (210x297 mm)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Light     | Diamond       |           Science      |         Spring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111</cp:revision>
  <cp:lastPrinted>2022-04-21T11:24:49Z</cp:lastPrinted>
  <dcterms:created xsi:type="dcterms:W3CDTF">2017-10-15T20:56:30Z</dcterms:created>
  <dcterms:modified xsi:type="dcterms:W3CDTF">2025-08-24T17:02:19Z</dcterms:modified>
</cp:coreProperties>
</file>