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8CF"/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B4B320-1EEC-D2C2-B5D4-20797B8AA3FC}" v="1" dt="2026-06-11T18:30:09.180"/>
    <p1510:client id="{22B8ED1E-F88F-6747-AD02-8983B0A8006E}" v="10" dt="2026-06-11T14:31:49.6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667" autoAdjust="0"/>
    <p:restoredTop sz="94468"/>
  </p:normalViewPr>
  <p:slideViewPr>
    <p:cSldViewPr snapToGrid="0" snapToObjects="1">
      <p:cViewPr>
        <p:scale>
          <a:sx n="68" d="100"/>
          <a:sy n="68" d="100"/>
        </p:scale>
        <p:origin x="832" y="1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ya Qayum" userId="S::haya.qayum@stjohnsprimarysch.org.uk::46b412ab-e78f-466b-b6df-f1cea2e5b481" providerId="AD" clId="Web-{17B4B320-1EEC-D2C2-B5D4-20797B8AA3FC}"/>
    <pc:docChg chg="modSld">
      <pc:chgData name="Haya Qayum" userId="S::haya.qayum@stjohnsprimarysch.org.uk::46b412ab-e78f-466b-b6df-f1cea2e5b481" providerId="AD" clId="Web-{17B4B320-1EEC-D2C2-B5D4-20797B8AA3FC}" dt="2026-06-11T18:30:09.180" v="0"/>
      <pc:docMkLst>
        <pc:docMk/>
      </pc:docMkLst>
      <pc:sldChg chg="modSp">
        <pc:chgData name="Haya Qayum" userId="S::haya.qayum@stjohnsprimarysch.org.uk::46b412ab-e78f-466b-b6df-f1cea2e5b481" providerId="AD" clId="Web-{17B4B320-1EEC-D2C2-B5D4-20797B8AA3FC}" dt="2026-06-11T18:30:09.180" v="0"/>
        <pc:sldMkLst>
          <pc:docMk/>
          <pc:sldMk cId="123089539" sldId="256"/>
        </pc:sldMkLst>
        <pc:graphicFrameChg chg="modGraphic">
          <ac:chgData name="Haya Qayum" userId="S::haya.qayum@stjohnsprimarysch.org.uk::46b412ab-e78f-466b-b6df-f1cea2e5b481" providerId="AD" clId="Web-{17B4B320-1EEC-D2C2-B5D4-20797B8AA3FC}" dt="2026-06-11T18:30:09.180" v="0"/>
          <ac:graphicFrameMkLst>
            <pc:docMk/>
            <pc:sldMk cId="123089539" sldId="256"/>
            <ac:graphicFrameMk id="8" creationId="{87A16600-9CE5-7D4D-9238-FE903140D703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62500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/>
              </a:rPr>
              <a:t>Growing up and keeping healthy |          Sapphire 	|         Science        |          Summer  2</a:t>
            </a:r>
            <a:endParaRPr lang="en-US" sz="16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092728"/>
              </p:ext>
            </p:extLst>
          </p:nvPr>
        </p:nvGraphicFramePr>
        <p:xfrm>
          <a:off x="257101" y="409487"/>
          <a:ext cx="2910591" cy="23059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8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Living things need food, water and air to survive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Humans have body parts that help them do different things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Animals grow and change as they get older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  <a:tr h="40320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We keep ourselves safe and healthy by washing hands, eating well and sleeping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22870793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003386"/>
              </p:ext>
            </p:extLst>
          </p:nvPr>
        </p:nvGraphicFramePr>
        <p:xfrm>
          <a:off x="6162266" y="395332"/>
          <a:ext cx="3526160" cy="55169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7584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73042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67727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347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749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adult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/>
                          <a:cs typeface="Arial"/>
                        </a:rPr>
                        <a:t>A fully grown human or animal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4963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/>
                          <a:cs typeface="Arial"/>
                        </a:rPr>
                        <a:t>balanced diet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Eating the right amounts of different foods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722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child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A young human between a toddler and teenager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53655326"/>
                  </a:ext>
                </a:extLst>
              </a:tr>
              <a:tr h="46258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exercise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8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8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Moving your body to stay fit and strong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49238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germs</a:t>
                      </a:r>
                      <a:endParaRPr lang="en-US" sz="1200" dirty="0"/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Tiny things that make us ill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46037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hygiene</a:t>
                      </a:r>
                      <a:endParaRPr lang="en-US" sz="1200" dirty="0"/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0" dirty="0">
                          <a:latin typeface="Comic Sans MS"/>
                          <a:cs typeface="Arial"/>
                        </a:rPr>
                        <a:t>Keeping clean to stop germs spreading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3064202"/>
                  </a:ext>
                </a:extLst>
              </a:tr>
              <a:tr h="48371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life cycle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The stages of growing and changing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9635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nutrition</a:t>
                      </a: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How food helps our bodies grow and stay healthy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41445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offspring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A baby animal or young living thing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682954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/>
                          <a:cs typeface="Arial"/>
                        </a:rPr>
                        <a:t>survival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  <a:cs typeface="Arial"/>
                        </a:rPr>
                        <a:t>Staying alive by having food, water and air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3837905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83125"/>
              </p:ext>
            </p:extLst>
          </p:nvPr>
        </p:nvGraphicFramePr>
        <p:xfrm>
          <a:off x="3249395" y="412956"/>
          <a:ext cx="2766822" cy="22902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66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1: What do animals need to survive?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2: How do baby animals grow?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3: What is a life cycle?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4: How do humans grow?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5: Why do we need to eat well?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dirty="0">
                          <a:latin typeface="Comic Sans MS"/>
                          <a:cs typeface="Arial"/>
                        </a:rPr>
                        <a:t>LO 6: Why are exercise and hygiene important?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EC3B24-6694-B283-397E-4ABCB995EB59}"/>
              </a:ext>
            </a:extLst>
          </p:cNvPr>
          <p:cNvGrpSpPr/>
          <p:nvPr/>
        </p:nvGrpSpPr>
        <p:grpSpPr>
          <a:xfrm>
            <a:off x="256503" y="5094994"/>
            <a:ext cx="2854179" cy="842534"/>
            <a:chOff x="2737857" y="3158482"/>
            <a:chExt cx="2589922" cy="660901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080EB55F-5E26-3833-1543-49BAB747FF15}"/>
                </a:ext>
              </a:extLst>
            </p:cNvPr>
            <p:cNvSpPr/>
            <p:nvPr/>
          </p:nvSpPr>
          <p:spPr>
            <a:xfrm>
              <a:off x="2737857" y="3158482"/>
              <a:ext cx="625033" cy="639501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18947454-12B5-9A5C-CC46-3444814B4F1D}"/>
                </a:ext>
              </a:extLst>
            </p:cNvPr>
            <p:cNvSpPr/>
            <p:nvPr/>
          </p:nvSpPr>
          <p:spPr>
            <a:xfrm>
              <a:off x="3372471" y="3158482"/>
              <a:ext cx="696482" cy="6395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id="{6BBE24F3-D057-E2F7-6843-92F1FAAB3106}"/>
                </a:ext>
              </a:extLst>
            </p:cNvPr>
            <p:cNvSpPr/>
            <p:nvPr/>
          </p:nvSpPr>
          <p:spPr>
            <a:xfrm>
              <a:off x="4038605" y="3168601"/>
              <a:ext cx="613459" cy="639501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18B26F60-0D12-B4DC-F02E-17BD594A4B33}"/>
                </a:ext>
              </a:extLst>
            </p:cNvPr>
            <p:cNvSpPr/>
            <p:nvPr/>
          </p:nvSpPr>
          <p:spPr>
            <a:xfrm>
              <a:off x="4699963" y="3179882"/>
              <a:ext cx="627816" cy="639501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EACF6177-2F7F-AD09-1DA5-0266D68ABF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65374" y="2802166"/>
            <a:ext cx="3641316" cy="1188419"/>
          </a:xfrm>
          <a:prstGeom prst="rect">
            <a:avLst/>
          </a:prstGeom>
        </p:spPr>
      </p:pic>
      <p:pic>
        <p:nvPicPr>
          <p:cNvPr id="10" name="Picture 9" descr="5 Stages Of A Frog - Printable Design">
            <a:extLst>
              <a:ext uri="{FF2B5EF4-FFF2-40B4-BE49-F238E27FC236}">
                <a16:creationId xmlns:a16="http://schemas.microsoft.com/office/drawing/2014/main" id="{6AE4856D-4AB6-D717-275E-58F1B61B59E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5854"/>
          <a:stretch>
            <a:fillRect/>
          </a:stretch>
        </p:blipFill>
        <p:spPr>
          <a:xfrm>
            <a:off x="339741" y="2774885"/>
            <a:ext cx="1941333" cy="17120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E762BC-97F4-614D-4DEA-9A15DA01045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48510" y="5266398"/>
            <a:ext cx="468935" cy="4982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3FD1369-BC9F-8EF1-4CCC-143E4E04D8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4246" y="4812486"/>
            <a:ext cx="438150" cy="4381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ECA3C96-DA90-CE07-8326-49877FAF6C3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87468" y="4285122"/>
            <a:ext cx="438150" cy="4381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1E04766-A256-F086-9556-5858406E54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54246" y="3761811"/>
            <a:ext cx="504593" cy="50459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820351-1677-8516-3C92-415D3A25E26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87468" y="3362557"/>
            <a:ext cx="438150" cy="4381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62A8881-E85A-3BEF-AC4B-E9206A20136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358894" y="2819400"/>
            <a:ext cx="478806" cy="47880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11FA21F-4D06-0841-4982-73785D3DA57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60096" y="2365087"/>
            <a:ext cx="478806" cy="47880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5C7E459-6521-703F-25D0-14B3B5CA6B2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96575" y="1801103"/>
            <a:ext cx="406400" cy="56398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DC1370F-D8CF-9C20-1A4A-F9B7538372E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410112" y="682657"/>
            <a:ext cx="392863" cy="5565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F815BD8-E00B-74E1-29B1-F3116BEAD06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63644" y="1239214"/>
            <a:ext cx="685800" cy="584200"/>
          </a:xfrm>
          <a:prstGeom prst="rect">
            <a:avLst/>
          </a:prstGeom>
        </p:spPr>
      </p:pic>
      <p:pic>
        <p:nvPicPr>
          <p:cNvPr id="31" name="Picture 30" descr="Healthy habits wheel clipart">
            <a:extLst>
              <a:ext uri="{FF2B5EF4-FFF2-40B4-BE49-F238E27FC236}">
                <a16:creationId xmlns:a16="http://schemas.microsoft.com/office/drawing/2014/main" id="{E19C4F5A-4E46-9AE3-128B-72F8384E814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547695" y="3955837"/>
            <a:ext cx="2151448" cy="215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673B1F-791B-4C02-B468-9B2224CE13C3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f6f299f5-ecec-478b-91e3-ae014ed9ae24"/>
    <ds:schemaRef ds:uri="http://purl.org/dc/elements/1.1/"/>
    <ds:schemaRef ds:uri="4dd4349b-18a2-49e7-a2f7-c64cfce16d95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6730CBF-CD57-4ABE-ADB4-F2B88F17E76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514769-E4FB-4483-9467-1173FBAD93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5846</TotalTime>
  <Words>211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Growing up and keeping healthy |          Sapphire  |         Science        |          Summer 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188</cp:revision>
  <cp:lastPrinted>2026-04-22T07:23:29Z</cp:lastPrinted>
  <dcterms:created xsi:type="dcterms:W3CDTF">2017-10-15T20:56:30Z</dcterms:created>
  <dcterms:modified xsi:type="dcterms:W3CDTF">2026-06-11T18:30:09Z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