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Are all settlements the same?       |        Diamond    |         Geography        |        Spring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720548"/>
              </p:ext>
            </p:extLst>
          </p:nvPr>
        </p:nvGraphicFramePr>
        <p:xfrm>
          <a:off x="113322" y="475562"/>
          <a:ext cx="2910591" cy="170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9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7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names and locations of the countries and capital cities in the United Kingdom.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1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human and physical geography influence each other.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37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area in which I go to school and where I live.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944027"/>
              </p:ext>
            </p:extLst>
          </p:nvPr>
        </p:nvGraphicFramePr>
        <p:xfrm>
          <a:off x="6262255" y="475563"/>
          <a:ext cx="3363659" cy="60675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1358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5007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7909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145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agricultural land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Land that is used for farming, raising crops, and animals.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3754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border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line that separates geographic areas, such as countries or states. 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4620454"/>
                  </a:ext>
                </a:extLst>
              </a:tr>
              <a:tr h="43754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capital city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city where a country's government is based.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43395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commercial land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Land use for buildings aimed at making money. 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861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county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term used to refer to different areas usually consisting of various towns and villages.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11304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dispersed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Settlements where buildings are spaced across a wide area.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18017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facilities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Places where certain things happen. For example, schools for education or parks for playing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39567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linear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A group of buildings that are arranged in a long line.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43395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nucleated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circular settlement where buildings are grouped together.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400596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residential land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Land used for housing and apartment blocks.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40059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recreational land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Land which has buildings providing fun activities.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0886334"/>
                  </a:ext>
                </a:extLst>
              </a:tr>
              <a:tr h="400596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transportation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Land used as a way of getting something from one place to another.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503321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131195"/>
              </p:ext>
            </p:extLst>
          </p:nvPr>
        </p:nvGraphicFramePr>
        <p:xfrm>
          <a:off x="3105850" y="481257"/>
          <a:ext cx="3074467" cy="25553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74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a settlement?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is land used in my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Can I explain the features in my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has my local area changed over time?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is land used in New Delhi?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does land use in New Delhi compare with my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9" name="Picture 8" descr="A collage of a road and a city&#10;&#10;Description automatically generated">
            <a:extLst>
              <a:ext uri="{FF2B5EF4-FFF2-40B4-BE49-F238E27FC236}">
                <a16:creationId xmlns:a16="http://schemas.microsoft.com/office/drawing/2014/main" id="{659B8F4C-71F4-1466-A4B7-61EB02DC1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53" y="2216328"/>
            <a:ext cx="2034444" cy="4220579"/>
          </a:xfrm>
          <a:prstGeom prst="rect">
            <a:avLst/>
          </a:prstGeom>
        </p:spPr>
      </p:pic>
      <p:pic>
        <p:nvPicPr>
          <p:cNvPr id="12" name="Picture 11" descr="A map of a neighborhood&#10;&#10;Description automatically generated">
            <a:extLst>
              <a:ext uri="{FF2B5EF4-FFF2-40B4-BE49-F238E27FC236}">
                <a16:creationId xmlns:a16="http://schemas.microsoft.com/office/drawing/2014/main" id="{AB70F0C6-0709-A315-0CBB-D593E1F1AE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2886" y="3097649"/>
            <a:ext cx="3965681" cy="212257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918242B-B13C-1932-9B46-105C499A0693}"/>
              </a:ext>
            </a:extLst>
          </p:cNvPr>
          <p:cNvSpPr/>
          <p:nvPr/>
        </p:nvSpPr>
        <p:spPr>
          <a:xfrm>
            <a:off x="2394857" y="3735977"/>
            <a:ext cx="896983" cy="600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7EC10E-B4D1-144F-612C-930495B7EA21}"/>
              </a:ext>
            </a:extLst>
          </p:cNvPr>
          <p:cNvSpPr/>
          <p:nvPr/>
        </p:nvSpPr>
        <p:spPr>
          <a:xfrm>
            <a:off x="5194663" y="3548941"/>
            <a:ext cx="896983" cy="600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64EB7E-ADE0-6069-CA1F-D6EE8F793B59}"/>
              </a:ext>
            </a:extLst>
          </p:cNvPr>
          <p:cNvSpPr/>
          <p:nvPr/>
        </p:nvSpPr>
        <p:spPr>
          <a:xfrm>
            <a:off x="3794760" y="4280462"/>
            <a:ext cx="896983" cy="600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Rooftop cities: the transformation of Delhi's once affordable 'barsati'  homes | Cities | The Guardian">
            <a:extLst>
              <a:ext uri="{FF2B5EF4-FFF2-40B4-BE49-F238E27FC236}">
                <a16:creationId xmlns:a16="http://schemas.microsoft.com/office/drawing/2014/main" id="{2CA84C70-8CC2-C875-CF21-5C9846542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865" y="5354589"/>
            <a:ext cx="1803864" cy="108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nfield - Microsoft UK">
            <a:extLst>
              <a:ext uri="{FF2B5EF4-FFF2-40B4-BE49-F238E27FC236}">
                <a16:creationId xmlns:a16="http://schemas.microsoft.com/office/drawing/2014/main" id="{F27C56D5-4F32-CD18-51C9-F767B184A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855" y="5313701"/>
            <a:ext cx="2058396" cy="108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C26772-9F10-4C2D-9F55-9868C9A5D4BC}"/>
</file>

<file path=customXml/itemProps2.xml><?xml version="1.0" encoding="utf-8"?>
<ds:datastoreItem xmlns:ds="http://schemas.openxmlformats.org/officeDocument/2006/customXml" ds:itemID="{3DC83BB9-FD82-49C7-8ACC-F0E58B8D0FBE}">
  <ds:schemaRefs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4dd4349b-18a2-49e7-a2f7-c64cfce16d95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f6f299f5-ecec-478b-91e3-ae014ed9ae24"/>
  </ds:schemaRefs>
</ds:datastoreItem>
</file>

<file path=customXml/itemProps3.xml><?xml version="1.0" encoding="utf-8"?>
<ds:datastoreItem xmlns:ds="http://schemas.openxmlformats.org/officeDocument/2006/customXml" ds:itemID="{320A17A2-4F11-4762-95D6-BEB5981EBC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9736</TotalTime>
  <Words>290</Words>
  <Application>Microsoft Macintosh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Are all settlements the same?       |        Diamond    |         Geography        | 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120</cp:revision>
  <cp:lastPrinted>2025-02-12T14:57:10Z</cp:lastPrinted>
  <dcterms:created xsi:type="dcterms:W3CDTF">2017-10-15T20:56:30Z</dcterms:created>
  <dcterms:modified xsi:type="dcterms:W3CDTF">2026-09-17T19:53:31Z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