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5854" autoAdjust="0"/>
    <p:restoredTop sz="94565"/>
  </p:normalViewPr>
  <p:slideViewPr>
    <p:cSldViewPr snapToGrid="0" snapToObjects="1">
      <p:cViewPr varScale="1">
        <p:scale>
          <a:sx n="105" d="100"/>
          <a:sy n="105" d="100"/>
        </p:scale>
        <p:origin x="260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1023"/>
            <a:ext cx="9916246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Letter-join Break 3" panose="02000505000000020003" pitchFamily="2" charset="0"/>
              </a:rPr>
              <a:t>What are rivers and how are they used?   |     Diamond    |         Geography        |     Summer</a:t>
            </a:r>
            <a:endParaRPr lang="en-US" sz="18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011060"/>
              </p:ext>
            </p:extLst>
          </p:nvPr>
        </p:nvGraphicFramePr>
        <p:xfrm>
          <a:off x="113322" y="475562"/>
          <a:ext cx="2910591" cy="1928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09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7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names and locations of the continents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12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name of the county they live in and their closest city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377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main types of land use.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  <a:tr h="3377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features of an OS map and what they are used for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62727258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0896722"/>
              </p:ext>
            </p:extLst>
          </p:nvPr>
        </p:nvGraphicFramePr>
        <p:xfrm>
          <a:off x="6236414" y="475562"/>
          <a:ext cx="3261547" cy="578150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9395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6759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3781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74554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</a:rPr>
                        <a:t>evaporation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Warm water turns from a liquid into a gas (water vapour)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9170930"/>
                  </a:ext>
                </a:extLst>
              </a:tr>
              <a:tr h="374554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</a:rPr>
                        <a:t>condensation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Water vapour rises in the air, cools down and turns into small water droplets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50771064"/>
                  </a:ext>
                </a:extLst>
              </a:tr>
              <a:tr h="283195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</a:rPr>
                        <a:t>precipitation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Water falls from clouds to the ground, in the form of rain, sleet, snow or hail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499406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</a:rPr>
                        <a:t>delta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wide area near where a river meets the sea which forms a build-up of sand and sediment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50925099"/>
                  </a:ext>
                </a:extLst>
              </a:tr>
              <a:tr h="556461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estuary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area where fresh water from a river meets salt water from the sea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62548562"/>
                  </a:ext>
                </a:extLst>
              </a:tr>
              <a:tr h="374554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floodplain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Areas of flat land on either side of a river that can become flooded if the river gets too full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94620454"/>
                  </a:ext>
                </a:extLst>
              </a:tr>
              <a:tr h="219060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meander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bend or curve in a river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499406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oxbow lake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bend in the river that has been separated from the main river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338726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river mouth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place where a river flows into the sea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25175930"/>
                  </a:ext>
                </a:extLst>
              </a:tr>
              <a:tr h="291548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source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place where a river starts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53662006"/>
                  </a:ext>
                </a:extLst>
              </a:tr>
              <a:tr h="338726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tributary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stream that flows into a larger stream or river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350871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valley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An area of low land between two hills or mountains, usually with a river running through it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1962958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4517380"/>
              </p:ext>
            </p:extLst>
          </p:nvPr>
        </p:nvGraphicFramePr>
        <p:xfrm>
          <a:off x="3105850" y="481257"/>
          <a:ext cx="3074467" cy="24072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74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16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is the water cycle?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70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How is a river formed?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Where can we find rivers?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How are rivers used?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What can we find out about our local river?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199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What features does our local river have?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5" name="Picture 4" descr="Diagram of water cycle with text and images&#10;&#10;AI-generated content may be incorrect.">
            <a:extLst>
              <a:ext uri="{FF2B5EF4-FFF2-40B4-BE49-F238E27FC236}">
                <a16:creationId xmlns:a16="http://schemas.microsoft.com/office/drawing/2014/main" id="{1580AA80-5050-3C49-AB7C-ACAA43FED9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22" y="2938824"/>
            <a:ext cx="2910591" cy="1891884"/>
          </a:xfrm>
          <a:prstGeom prst="rect">
            <a:avLst/>
          </a:prstGeom>
        </p:spPr>
      </p:pic>
      <p:pic>
        <p:nvPicPr>
          <p:cNvPr id="7" name="Picture 6" descr="A map of a river and mountains&#10;&#10;AI-generated content may be incorrect.">
            <a:extLst>
              <a:ext uri="{FF2B5EF4-FFF2-40B4-BE49-F238E27FC236}">
                <a16:creationId xmlns:a16="http://schemas.microsoft.com/office/drawing/2014/main" id="{CD999D17-6CF9-9C74-6914-C5C6DE813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3913" y="2972352"/>
            <a:ext cx="3156404" cy="1926976"/>
          </a:xfrm>
          <a:prstGeom prst="rect">
            <a:avLst/>
          </a:prstGeom>
        </p:spPr>
      </p:pic>
      <p:pic>
        <p:nvPicPr>
          <p:cNvPr id="12" name="Picture 11" descr="A blue rectangles with white text&#10;&#10;AI-generated content may be incorrect.">
            <a:extLst>
              <a:ext uri="{FF2B5EF4-FFF2-40B4-BE49-F238E27FC236}">
                <a16:creationId xmlns:a16="http://schemas.microsoft.com/office/drawing/2014/main" id="{FB2C083C-D176-8BB1-9296-C11CE57340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322" y="5338076"/>
            <a:ext cx="6066995" cy="91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08492F-C926-4129-9C5B-454BC740E005}">
  <ds:schemaRefs>
    <ds:schemaRef ds:uri="http://purl.org/dc/elements/1.1/"/>
    <ds:schemaRef ds:uri="http://schemas.openxmlformats.org/package/2006/metadata/core-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7CA79CB-3271-4609-8D8E-158B59B1AB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E2F7B5-A51A-476D-A5A3-E7DDC82BD92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9841</TotalTime>
  <Words>303</Words>
  <Application>Microsoft Macintosh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What are rivers and how are they used?   |     Diamond    |         Geography        |     Summer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123</cp:revision>
  <cp:lastPrinted>2025-06-04T09:18:21Z</cp:lastPrinted>
  <dcterms:created xsi:type="dcterms:W3CDTF">2017-10-15T20:56:30Z</dcterms:created>
  <dcterms:modified xsi:type="dcterms:W3CDTF">2026-09-17T19:52:22Z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