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624"/>
  </p:normalViewPr>
  <p:slideViewPr>
    <p:cSldViewPr snapToGrid="0" snapToObjects="1">
      <p:cViewPr>
        <p:scale>
          <a:sx n="165" d="100"/>
          <a:sy n="165" d="100"/>
        </p:scale>
        <p:origin x="-461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Animals including Humans	|       Emerald 	|     Science	|       Autumn 1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102494"/>
              </p:ext>
            </p:extLst>
          </p:nvPr>
        </p:nvGraphicFramePr>
        <p:xfrm>
          <a:off x="113323" y="500276"/>
          <a:ext cx="2910381" cy="1726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The function of a skeleton in humans and some animals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The functions of human teeth and the digestive system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human development changes between birth and old age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455796"/>
              </p:ext>
            </p:extLst>
          </p:nvPr>
        </p:nvGraphicFramePr>
        <p:xfrm>
          <a:off x="6204819" y="495690"/>
          <a:ext cx="3260023" cy="58610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4237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76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398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arteries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tubes that carry blood away from your heart.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blood pressure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force of blood pushing against the walls of the arteries as blood pumps around the body.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0707749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cardiac muscle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muscle that makes up your heart.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cholesterol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type of fat found in your blood.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41591280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circulatory system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network of the heart, blood and blood vessels.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plasma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liquid that carries nutrients, water and sugar around the body.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platelet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Cells that help blood to clot and stop bleeding.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red blood cells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Cells that carry oxygen around your body.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6131567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valves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Prevent the backflow of blood.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3683459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veins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tubes that carry blood back to your heart.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8816492"/>
                  </a:ext>
                </a:extLst>
              </a:tr>
              <a:tr h="44280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white blood cells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Cells that defend the body and help </a:t>
                      </a:r>
                      <a:r>
                        <a:rPr lang="en-GB" sz="120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fight infections.</a:t>
                      </a:r>
                      <a:endParaRPr lang="en-GB" sz="120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77034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7802288"/>
              </p:ext>
            </p:extLst>
          </p:nvPr>
        </p:nvGraphicFramePr>
        <p:xfrm>
          <a:off x="3090117" y="477876"/>
          <a:ext cx="3048289" cy="28057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is the circulatory system?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How does blood get around the body?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is in the blood?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do we get water and nutrients?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can we keep our heart healthy?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What are some blood disorders?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387073"/>
              </p:ext>
            </p:extLst>
          </p:nvPr>
        </p:nvGraphicFramePr>
        <p:xfrm>
          <a:off x="3170189" y="3373868"/>
          <a:ext cx="2888143" cy="179560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88143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664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64314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William Harvey </a:t>
                      </a: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(1578 – 1657) </a:t>
                      </a:r>
                    </a:p>
                    <a:p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Famous for his groundbreaking work on the circulatory system 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Charles Drew </a:t>
                      </a: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(1904 - 1950)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Surgeon and medical researcher known for his work on blood storage and transfusions.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4231A416-6365-3A6B-E02D-E1F8FA6510AC}"/>
              </a:ext>
            </a:extLst>
          </p:cNvPr>
          <p:cNvGrpSpPr>
            <a:grpSpLocks noChangeAspect="1"/>
          </p:cNvGrpSpPr>
          <p:nvPr/>
        </p:nvGrpSpPr>
        <p:grpSpPr>
          <a:xfrm>
            <a:off x="113324" y="5501088"/>
            <a:ext cx="3532702" cy="736844"/>
            <a:chOff x="300675" y="5547447"/>
            <a:chExt cx="3232562" cy="674241"/>
          </a:xfrm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80A2DC53-9BDC-485D-AFD0-61F5EDC31278}"/>
                </a:ext>
              </a:extLst>
            </p:cNvPr>
            <p:cNvSpPr/>
            <p:nvPr/>
          </p:nvSpPr>
          <p:spPr>
            <a:xfrm>
              <a:off x="300675" y="5553774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70EC3FF9-B8E6-82FC-1482-8A75AAF5B966}"/>
                </a:ext>
              </a:extLst>
            </p:cNvPr>
            <p:cNvSpPr/>
            <p:nvPr/>
          </p:nvSpPr>
          <p:spPr>
            <a:xfrm>
              <a:off x="925709" y="555377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8EF2A0D2-8AC2-16FE-E2EE-743CE56BB5A7}"/>
                </a:ext>
              </a:extLst>
            </p:cNvPr>
            <p:cNvSpPr/>
            <p:nvPr/>
          </p:nvSpPr>
          <p:spPr>
            <a:xfrm>
              <a:off x="1581473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3BE66FE4-4405-FD3F-DF49-B9CAE54C014E}"/>
                </a:ext>
              </a:extLst>
            </p:cNvPr>
            <p:cNvSpPr/>
            <p:nvPr/>
          </p:nvSpPr>
          <p:spPr>
            <a:xfrm>
              <a:off x="2237237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953347" h="913064">
                  <a:moveTo>
                    <a:pt x="0" y="0"/>
                  </a:moveTo>
                  <a:lnTo>
                    <a:pt x="953347" y="0"/>
                  </a:lnTo>
                  <a:lnTo>
                    <a:pt x="953347" y="913065"/>
                  </a:lnTo>
                  <a:lnTo>
                    <a:pt x="0" y="9130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3305" t="-8459" r="-3171" b="-654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2AABD5D9-4FED-9FC1-CC4F-613C81B5C2AB}"/>
                </a:ext>
              </a:extLst>
            </p:cNvPr>
            <p:cNvSpPr/>
            <p:nvPr/>
          </p:nvSpPr>
          <p:spPr>
            <a:xfrm>
              <a:off x="2885237" y="5547447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17" name="Picture 16" descr="A diagram of a heart&#10;&#10;AI-generated content may be incorrect.">
            <a:extLst>
              <a:ext uri="{FF2B5EF4-FFF2-40B4-BE49-F238E27FC236}">
                <a16:creationId xmlns:a16="http://schemas.microsoft.com/office/drawing/2014/main" id="{E82FF3F5-E29F-0DB5-E930-8D82DA55FF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8249" y="2226570"/>
            <a:ext cx="2832861" cy="3273104"/>
          </a:xfrm>
          <a:prstGeom prst="rect">
            <a:avLst/>
          </a:prstGeom>
        </p:spPr>
      </p:pic>
      <p:pic>
        <p:nvPicPr>
          <p:cNvPr id="19" name="Picture 18" descr="A diagram of hemophilia&#10;&#10;AI-generated content may be incorrect.">
            <a:extLst>
              <a:ext uri="{FF2B5EF4-FFF2-40B4-BE49-F238E27FC236}">
                <a16:creationId xmlns:a16="http://schemas.microsoft.com/office/drawing/2014/main" id="{983A7312-5A2A-EF99-1909-1969AF19BD1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61532" y="5223285"/>
            <a:ext cx="2396800" cy="114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5550</TotalTime>
  <Words>288</Words>
  <Application>Microsoft Macintosh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Animals including Humans |       Emerald  |     Science |       Autumn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112</cp:revision>
  <cp:lastPrinted>2022-04-21T11:24:49Z</cp:lastPrinted>
  <dcterms:created xsi:type="dcterms:W3CDTF">2017-10-15T20:56:30Z</dcterms:created>
  <dcterms:modified xsi:type="dcterms:W3CDTF">2025-08-24T16:09:56Z</dcterms:modified>
</cp:coreProperties>
</file>