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55" autoAdjust="0"/>
    <p:restoredTop sz="94601"/>
  </p:normalViewPr>
  <p:slideViewPr>
    <p:cSldViewPr snapToGrid="0" snapToObjects="1">
      <p:cViewPr>
        <p:scale>
          <a:sx n="102" d="100"/>
          <a:sy n="102" d="100"/>
        </p:scale>
        <p:origin x="142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4072" y="42740"/>
            <a:ext cx="9654574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Ancient Greeks	       |          Emerald Year A      |         History        |          Autumn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205023"/>
              </p:ext>
            </p:extLst>
          </p:nvPr>
        </p:nvGraphicFramePr>
        <p:xfrm>
          <a:off x="113321" y="375571"/>
          <a:ext cx="2910591" cy="147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make links to different time periods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sequence a period of history chronologically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use a range of sources to give conclusions about how people lived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137113"/>
              </p:ext>
            </p:extLst>
          </p:nvPr>
        </p:nvGraphicFramePr>
        <p:xfrm>
          <a:off x="6518123" y="392095"/>
          <a:ext cx="3101857" cy="61282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4896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5289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660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918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achievement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significant accomplishment or contribution that had a lasting impact.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785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assembly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democratic organisation in Ancient Athens where all men could vote on laws.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1918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Athens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largest and one of the most influential city-states in ancient Greece.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4785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citizen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 who belongs to a country and has certain rights and responsibilities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3949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Classical Golden period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period from 480BC to 323BC in which the Greeks built temples, created democracy and made scientific discoveries 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6438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democracy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government elected by the citizens.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4785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direct democracy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system of government in Ancient Greece which gave all men the right to vote.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2834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legacy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Past events or actions which have had a lasting impact.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4785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oligarchy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system of government in Ancient Greece in which only a few people had power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4785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philosophy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‘love of wisdom’ in which people think and ask basic questions about human life.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4785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Sparta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One of the most powerful city-states in Ancient Greece, known for its fierce army.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43416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657603"/>
              </p:ext>
            </p:extLst>
          </p:nvPr>
        </p:nvGraphicFramePr>
        <p:xfrm>
          <a:off x="3068112" y="392095"/>
          <a:ext cx="3377773" cy="23873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3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Who were the Ancient Greeks and when did they live?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Who lived on Mount Olympus?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How was Ancient Greece governed?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363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Did the Ancient Greeks give us democracy?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do the Ancient Greek philosophers influence us today?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What is the legacy of the Ancient Greeks?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888399"/>
              </p:ext>
            </p:extLst>
          </p:nvPr>
        </p:nvGraphicFramePr>
        <p:xfrm>
          <a:off x="113321" y="1951367"/>
          <a:ext cx="2910590" cy="15486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14168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Zeus</a:t>
                      </a:r>
                    </a:p>
                    <a:p>
                      <a:r>
                        <a:rPr lang="en-GB" sz="9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 Greek mythology, the god of the sky and supreme ruler of the Olympian gods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19374"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Greek philosophers</a:t>
                      </a:r>
                    </a:p>
                    <a:p>
                      <a:r>
                        <a:rPr lang="en-GB" sz="9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Pythagoras – created the first maths formula </a:t>
                      </a:r>
                    </a:p>
                    <a:p>
                      <a:r>
                        <a:rPr lang="en-GB" sz="9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Socrates – developed Socrates method used to discuss ideas </a:t>
                      </a:r>
                    </a:p>
                    <a:p>
                      <a:r>
                        <a:rPr lang="en-GB" sz="9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Plato – his ideas on ethics are still debated today </a:t>
                      </a:r>
                    </a:p>
                    <a:p>
                      <a:r>
                        <a:rPr lang="en-GB" sz="9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Aristotle – laid foundations for modern science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1014904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diagram of timeline of ancient greece&#10;&#10;AI-generated content may be incorrect.">
            <a:extLst>
              <a:ext uri="{FF2B5EF4-FFF2-40B4-BE49-F238E27FC236}">
                <a16:creationId xmlns:a16="http://schemas.microsoft.com/office/drawing/2014/main" id="{4A1373BB-3740-6370-CF91-C2E934DE96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71"/>
          <a:stretch>
            <a:fillRect/>
          </a:stretch>
        </p:blipFill>
        <p:spPr>
          <a:xfrm>
            <a:off x="125887" y="4793905"/>
            <a:ext cx="5991090" cy="1965772"/>
          </a:xfrm>
          <a:prstGeom prst="rect">
            <a:avLst/>
          </a:prstGeom>
        </p:spPr>
      </p:pic>
      <p:pic>
        <p:nvPicPr>
          <p:cNvPr id="14" name="Picture 13" descr="A black and white picture of two people&#10;&#10;AI-generated content may be incorrect.">
            <a:extLst>
              <a:ext uri="{FF2B5EF4-FFF2-40B4-BE49-F238E27FC236}">
                <a16:creationId xmlns:a16="http://schemas.microsoft.com/office/drawing/2014/main" id="{0EDB8A1E-4552-76DA-6149-1542A46439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5554" t="16290" r="26375" b="7808"/>
          <a:stretch>
            <a:fillRect/>
          </a:stretch>
        </p:blipFill>
        <p:spPr>
          <a:xfrm>
            <a:off x="5066594" y="2902819"/>
            <a:ext cx="1394335" cy="1816364"/>
          </a:xfrm>
          <a:prstGeom prst="rect">
            <a:avLst/>
          </a:prstGeom>
        </p:spPr>
      </p:pic>
      <p:pic>
        <p:nvPicPr>
          <p:cNvPr id="16" name="Picture 15" descr="A line art of men with beards&#10;&#10;AI-generated content may be incorrect.">
            <a:extLst>
              <a:ext uri="{FF2B5EF4-FFF2-40B4-BE49-F238E27FC236}">
                <a16:creationId xmlns:a16="http://schemas.microsoft.com/office/drawing/2014/main" id="{3726B543-CB99-1FB5-0DDF-5BCDA90472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0231" y="3660265"/>
            <a:ext cx="1349839" cy="1034606"/>
          </a:xfrm>
          <a:prstGeom prst="rect">
            <a:avLst/>
          </a:prstGeom>
        </p:spPr>
      </p:pic>
      <p:pic>
        <p:nvPicPr>
          <p:cNvPr id="18" name="Picture 17" descr="A group of people wearing clothing&#10;&#10;AI-generated content may be incorrect.">
            <a:extLst>
              <a:ext uri="{FF2B5EF4-FFF2-40B4-BE49-F238E27FC236}">
                <a16:creationId xmlns:a16="http://schemas.microsoft.com/office/drawing/2014/main" id="{E29F55A2-6DD9-7733-DAC5-1B38E42B7C1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115" r="4100"/>
          <a:stretch>
            <a:fillRect/>
          </a:stretch>
        </p:blipFill>
        <p:spPr>
          <a:xfrm>
            <a:off x="125887" y="3557087"/>
            <a:ext cx="3582106" cy="1137784"/>
          </a:xfrm>
          <a:prstGeom prst="rect">
            <a:avLst/>
          </a:prstGeom>
        </p:spPr>
      </p:pic>
      <p:pic>
        <p:nvPicPr>
          <p:cNvPr id="19" name="Picture 2" descr="Groovy Greeks | Horrible Histories TV">
            <a:extLst>
              <a:ext uri="{FF2B5EF4-FFF2-40B4-BE49-F238E27FC236}">
                <a16:creationId xmlns:a16="http://schemas.microsoft.com/office/drawing/2014/main" id="{FDFE214E-D131-05F4-5CB5-9896492B3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20" t="8188" r="5017"/>
          <a:stretch>
            <a:fillRect/>
          </a:stretch>
        </p:blipFill>
        <p:spPr bwMode="auto">
          <a:xfrm>
            <a:off x="3765280" y="2803785"/>
            <a:ext cx="1027935" cy="7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Groovy Greeks | Horrible Histories TV">
            <a:extLst>
              <a:ext uri="{FF2B5EF4-FFF2-40B4-BE49-F238E27FC236}">
                <a16:creationId xmlns:a16="http://schemas.microsoft.com/office/drawing/2014/main" id="{D8D8603E-924A-D452-DA95-9A94A724EA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" t="7871" r="74901" b="317"/>
          <a:stretch>
            <a:fillRect/>
          </a:stretch>
        </p:blipFill>
        <p:spPr bwMode="auto">
          <a:xfrm>
            <a:off x="3345729" y="2803785"/>
            <a:ext cx="419551" cy="7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5696</TotalTime>
  <Words>347</Words>
  <Application>Microsoft Macintosh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Ancient Greeks        |          Emerald Year A      |         History        |    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2025-07-06T17:27:03Z</dcterms:modified>
</cp:coreProperties>
</file>