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41" autoAdjust="0"/>
    <p:restoredTop sz="94601"/>
  </p:normalViewPr>
  <p:slideViewPr>
    <p:cSldViewPr snapToGrid="0" snapToObjects="1">
      <p:cViewPr>
        <p:scale>
          <a:sx n="109" d="100"/>
          <a:sy n="109" d="100"/>
        </p:scale>
        <p:origin x="12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8/19/25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microsoft.com/office/2007/relationships/hdphoto" Target="../media/hdphoto1.wdp"/><Relationship Id="rId3" Type="http://schemas.openxmlformats.org/officeDocument/2006/relationships/image" Target="../media/image1.png"/><Relationship Id="rId21" Type="http://schemas.openxmlformats.org/officeDocument/2006/relationships/image" Target="../media/image17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microsoft.com/office/2007/relationships/hdphoto" Target="../media/hdphoto2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microsoft.com/office/2007/relationships/hdphoto" Target="../media/hdphoto3.wdp"/><Relationship Id="rId10" Type="http://schemas.openxmlformats.org/officeDocument/2006/relationships/image" Target="../media/image8.png"/><Relationship Id="rId19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425" y="297177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Plants	      |          Sapphire 	|         Science        |          Autumn 1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892696"/>
              </p:ext>
            </p:extLst>
          </p:nvPr>
        </p:nvGraphicFramePr>
        <p:xfrm>
          <a:off x="241635" y="692131"/>
          <a:ext cx="2910591" cy="1573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28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5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Names of the seasons and noting the changes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50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Names of common plants and their parts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2894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Observe plant growth over time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5764238"/>
              </p:ext>
            </p:extLst>
          </p:nvPr>
        </p:nvGraphicFramePr>
        <p:xfrm>
          <a:off x="6403278" y="677975"/>
          <a:ext cx="3269682" cy="511487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8304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31361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55527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457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bulb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round part of a plant that is used to grow a new plant.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germinate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process where a seed grows into a plant.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grow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living thing (like a seed) that gets bigger over time.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light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Used by plants to make food to help them to grow.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seed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Part of a plant where new plants grow.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shoot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Part of a plant that grows above the ground.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temperature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way to measure how hot or cold something is.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water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clear liquid that is essential for life.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6188"/>
              </p:ext>
            </p:extLst>
          </p:nvPr>
        </p:nvGraphicFramePr>
        <p:xfrm>
          <a:off x="3233928" y="695600"/>
          <a:ext cx="3087647" cy="212610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87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What are seeds?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How do seeds grow?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are bulbs?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How do bulbs grow?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What do seeds and bulbs need to grow?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Where do new plants come from?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F125D00-AD94-DC5B-992F-2E4F25FED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4094" y="1035043"/>
            <a:ext cx="392944" cy="6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0C1C83F4-2AE8-EF2F-D9F7-270765072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758" y="3456357"/>
            <a:ext cx="564002" cy="555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CC177A75-3098-B5A5-5A52-9FEB6B29BE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678" y="1660473"/>
            <a:ext cx="729776" cy="60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F5E20A1C-F03A-F69E-E87E-8EA865CE3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774" y="4649546"/>
            <a:ext cx="536178" cy="52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>
            <a:extLst>
              <a:ext uri="{FF2B5EF4-FFF2-40B4-BE49-F238E27FC236}">
                <a16:creationId xmlns:a16="http://schemas.microsoft.com/office/drawing/2014/main" id="{DD03D9AA-E491-BED4-9B32-F5966D0D1B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189" y="2257500"/>
            <a:ext cx="676409" cy="52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EB67D0D9-62BB-7780-082D-4F846DBEA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848" y="4073650"/>
            <a:ext cx="441316" cy="52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91AB7593-49CD-DF6E-38B3-FB496FAEDC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1710" y="2866068"/>
            <a:ext cx="531490" cy="60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0">
            <a:extLst>
              <a:ext uri="{FF2B5EF4-FFF2-40B4-BE49-F238E27FC236}">
                <a16:creationId xmlns:a16="http://schemas.microsoft.com/office/drawing/2014/main" id="{67EAEB4D-D655-7942-7031-5C9A27A0F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47821">
            <a:off x="7505978" y="5180457"/>
            <a:ext cx="671771" cy="65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eform 2">
            <a:extLst>
              <a:ext uri="{FF2B5EF4-FFF2-40B4-BE49-F238E27FC236}">
                <a16:creationId xmlns:a16="http://schemas.microsoft.com/office/drawing/2014/main" id="{6BCB171C-5BAC-299C-E45C-6C0815FEF512}"/>
              </a:ext>
            </a:extLst>
          </p:cNvPr>
          <p:cNvSpPr>
            <a:spLocks noChangeAspect="1"/>
          </p:cNvSpPr>
          <p:nvPr/>
        </p:nvSpPr>
        <p:spPr>
          <a:xfrm>
            <a:off x="1255534" y="2526294"/>
            <a:ext cx="2486966" cy="2587542"/>
          </a:xfrm>
          <a:custGeom>
            <a:avLst/>
            <a:gdLst/>
            <a:ahLst/>
            <a:cxnLst/>
            <a:rect l="l" t="t" r="r" b="b"/>
            <a:pathLst>
              <a:path w="3033159" h="3155824">
                <a:moveTo>
                  <a:pt x="0" y="0"/>
                </a:moveTo>
                <a:lnTo>
                  <a:pt x="3033160" y="0"/>
                </a:lnTo>
                <a:lnTo>
                  <a:pt x="3033160" y="3155824"/>
                </a:lnTo>
                <a:lnTo>
                  <a:pt x="0" y="315582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EEC3B24-6694-B283-397E-4ABCB995EB59}"/>
              </a:ext>
            </a:extLst>
          </p:cNvPr>
          <p:cNvGrpSpPr/>
          <p:nvPr/>
        </p:nvGrpSpPr>
        <p:grpSpPr>
          <a:xfrm>
            <a:off x="432926" y="5092436"/>
            <a:ext cx="2854179" cy="842534"/>
            <a:chOff x="2737857" y="3158482"/>
            <a:chExt cx="2589922" cy="660901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080EB55F-5E26-3833-1543-49BAB747FF15}"/>
                </a:ext>
              </a:extLst>
            </p:cNvPr>
            <p:cNvSpPr/>
            <p:nvPr/>
          </p:nvSpPr>
          <p:spPr>
            <a:xfrm>
              <a:off x="2737857" y="3158482"/>
              <a:ext cx="625033" cy="639501"/>
            </a:xfrm>
            <a:custGeom>
              <a:avLst/>
              <a:gdLst/>
              <a:ahLst/>
              <a:cxnLst/>
              <a:rect l="l" t="t" r="r" b="b"/>
              <a:pathLst>
                <a:path w="1195040" h="1208467">
                  <a:moveTo>
                    <a:pt x="0" y="0"/>
                  </a:moveTo>
                  <a:lnTo>
                    <a:pt x="1195040" y="0"/>
                  </a:lnTo>
                  <a:lnTo>
                    <a:pt x="1195040" y="1208468"/>
                  </a:lnTo>
                  <a:lnTo>
                    <a:pt x="0" y="12084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l="-11457" t="-6291" r="-12166" b="-655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18947454-12B5-9A5C-CC46-3444814B4F1D}"/>
                </a:ext>
              </a:extLst>
            </p:cNvPr>
            <p:cNvSpPr/>
            <p:nvPr/>
          </p:nvSpPr>
          <p:spPr>
            <a:xfrm>
              <a:off x="3372471" y="3158482"/>
              <a:ext cx="696482" cy="639500"/>
            </a:xfrm>
            <a:custGeom>
              <a:avLst/>
              <a:gdLst/>
              <a:ahLst/>
              <a:cxnLst/>
              <a:rect l="l" t="t" r="r" b="b"/>
              <a:pathLst>
                <a:path w="859355" h="819072">
                  <a:moveTo>
                    <a:pt x="0" y="0"/>
                  </a:moveTo>
                  <a:lnTo>
                    <a:pt x="859355" y="0"/>
                  </a:lnTo>
                  <a:lnTo>
                    <a:pt x="859355" y="819072"/>
                  </a:lnTo>
                  <a:lnTo>
                    <a:pt x="0" y="8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 l="-5955" t="-11069" r="-2583" b="-654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8">
              <a:extLst>
                <a:ext uri="{FF2B5EF4-FFF2-40B4-BE49-F238E27FC236}">
                  <a16:creationId xmlns:a16="http://schemas.microsoft.com/office/drawing/2014/main" id="{6BBE24F3-D057-E2F7-6843-92F1FAAB3106}"/>
                </a:ext>
              </a:extLst>
            </p:cNvPr>
            <p:cNvSpPr/>
            <p:nvPr/>
          </p:nvSpPr>
          <p:spPr>
            <a:xfrm>
              <a:off x="4038605" y="3168601"/>
              <a:ext cx="613459" cy="639501"/>
            </a:xfrm>
            <a:custGeom>
              <a:avLst/>
              <a:gdLst/>
              <a:ahLst/>
              <a:cxnLst/>
              <a:rect l="l" t="t" r="r" b="b"/>
              <a:pathLst>
                <a:path w="1503871" h="1584435">
                  <a:moveTo>
                    <a:pt x="0" y="0"/>
                  </a:moveTo>
                  <a:lnTo>
                    <a:pt x="1503870" y="0"/>
                  </a:lnTo>
                  <a:lnTo>
                    <a:pt x="1503870" y="1584435"/>
                  </a:lnTo>
                  <a:lnTo>
                    <a:pt x="0" y="15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l="-3742" t="-4707" r="-6973" b="-406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18B26F60-0D12-B4DC-F02E-17BD594A4B33}"/>
                </a:ext>
              </a:extLst>
            </p:cNvPr>
            <p:cNvSpPr/>
            <p:nvPr/>
          </p:nvSpPr>
          <p:spPr>
            <a:xfrm>
              <a:off x="4699963" y="3179882"/>
              <a:ext cx="627816" cy="639501"/>
            </a:xfrm>
            <a:custGeom>
              <a:avLst/>
              <a:gdLst/>
              <a:ahLst/>
              <a:cxnLst/>
              <a:rect l="l" t="t" r="r" b="b"/>
              <a:pathLst>
                <a:path w="1440116" h="1402051">
                  <a:moveTo>
                    <a:pt x="0" y="0"/>
                  </a:moveTo>
                  <a:lnTo>
                    <a:pt x="1440116" y="0"/>
                  </a:lnTo>
                  <a:lnTo>
                    <a:pt x="1440116" y="1402051"/>
                  </a:lnTo>
                  <a:lnTo>
                    <a:pt x="0" y="1402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/>
              <a:stretch>
                <a:fillRect l="-4641" t="-12001" r="-8606" b="-4321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26" name="Freeform 3">
            <a:extLst>
              <a:ext uri="{FF2B5EF4-FFF2-40B4-BE49-F238E27FC236}">
                <a16:creationId xmlns:a16="http://schemas.microsoft.com/office/drawing/2014/main" id="{56DFDF6A-2A14-0220-A28C-DC117A48D00F}"/>
              </a:ext>
            </a:extLst>
          </p:cNvPr>
          <p:cNvSpPr>
            <a:spLocks noChangeAspect="1"/>
          </p:cNvSpPr>
          <p:nvPr/>
        </p:nvSpPr>
        <p:spPr>
          <a:xfrm>
            <a:off x="-214460" y="2216245"/>
            <a:ext cx="2027551" cy="2949164"/>
          </a:xfrm>
          <a:custGeom>
            <a:avLst/>
            <a:gdLst/>
            <a:ahLst/>
            <a:cxnLst/>
            <a:rect l="l" t="t" r="r" b="b"/>
            <a:pathLst>
              <a:path w="4180109" h="6080158">
                <a:moveTo>
                  <a:pt x="0" y="0"/>
                </a:moveTo>
                <a:lnTo>
                  <a:pt x="4180108" y="0"/>
                </a:lnTo>
                <a:lnTo>
                  <a:pt x="4180108" y="6080158"/>
                </a:lnTo>
                <a:lnTo>
                  <a:pt x="0" y="6080158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7D3EF77-34D3-9B04-92B2-3D04435613A7}"/>
              </a:ext>
            </a:extLst>
          </p:cNvPr>
          <p:cNvGrpSpPr/>
          <p:nvPr/>
        </p:nvGrpSpPr>
        <p:grpSpPr>
          <a:xfrm>
            <a:off x="3449584" y="2735161"/>
            <a:ext cx="2871991" cy="3454985"/>
            <a:chOff x="0" y="0"/>
            <a:chExt cx="3184141" cy="3663714"/>
          </a:xfrm>
        </p:grpSpPr>
        <p:pic>
          <p:nvPicPr>
            <p:cNvPr id="28" name="Picture 27" descr="A thermometer with a red handle&#10;&#10;AI-generated content may be incorrect.">
              <a:extLst>
                <a:ext uri="{FF2B5EF4-FFF2-40B4-BE49-F238E27FC236}">
                  <a16:creationId xmlns:a16="http://schemas.microsoft.com/office/drawing/2014/main" id="{F5E20A1C-F03A-F69E-E87E-8EA865CE3E5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223" y="1265275"/>
              <a:ext cx="924560" cy="910590"/>
            </a:xfrm>
            <a:prstGeom prst="rect">
              <a:avLst/>
            </a:prstGeom>
            <a:noFill/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67EAEB4D-D655-7942-7031-5C9A27A0F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079992">
              <a:off x="933007" y="0"/>
              <a:ext cx="1083310" cy="1058545"/>
            </a:xfrm>
            <a:prstGeom prst="rect">
              <a:avLst/>
            </a:prstGeom>
            <a:noFill/>
          </p:spPr>
        </p:pic>
        <p:pic>
          <p:nvPicPr>
            <p:cNvPr id="30" name="Picture 29" descr="23,000+ Garden Soil Stock Illustrations ...">
              <a:extLst>
                <a:ext uri="{FF2B5EF4-FFF2-40B4-BE49-F238E27FC236}">
                  <a16:creationId xmlns:a16="http://schemas.microsoft.com/office/drawing/2014/main" id="{04F4D02D-028D-F1B3-527A-E9F45873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9884" b="89535" l="9556" r="92833">
                          <a14:foregroundMark x1="93174" y1="78488" x2="93174" y2="78488"/>
                          <a14:foregroundMark x1="9556" y1="78488" x2="9556" y2="7848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45489"/>
              <a:ext cx="1353820" cy="7969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" name="Picture 30" descr="Blow hand Black and White Stock Photos &amp; Images - Alamy">
              <a:extLst>
                <a:ext uri="{FF2B5EF4-FFF2-40B4-BE49-F238E27FC236}">
                  <a16:creationId xmlns:a16="http://schemas.microsoft.com/office/drawing/2014/main" id="{24955569-65C4-4A23-0199-C29379197B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19558" b="72301" l="18000" r="83538">
                          <a14:foregroundMark x1="22385" y1="51593" x2="22385" y2="51593"/>
                          <a14:foregroundMark x1="25308" y1="30885" x2="82154" y2="54867"/>
                          <a14:foregroundMark x1="25308" y1="48230" x2="68769" y2="49115"/>
                          <a14:foregroundMark x1="68769" y1="49115" x2="40385" y2="67788"/>
                          <a14:foregroundMark x1="40385" y1="67788" x2="24538" y2="33363"/>
                          <a14:foregroundMark x1="24538" y1="33363" x2="51923" y2="44071"/>
                          <a14:foregroundMark x1="78615" y1="59823" x2="49077" y2="61504"/>
                          <a14:foregroundMark x1="83615" y1="58230" x2="83615" y2="58230"/>
                          <a14:foregroundMark x1="20231" y1="30000" x2="37538" y2="30885"/>
                          <a14:foregroundMark x1="62769" y1="71416" x2="52692" y2="7230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04" t="13445" r="11326" b="25093"/>
            <a:stretch>
              <a:fillRect/>
            </a:stretch>
          </p:blipFill>
          <p:spPr bwMode="auto">
            <a:xfrm flipH="1">
              <a:off x="2020186" y="1052623"/>
              <a:ext cx="1163955" cy="79248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32" name="Picture 31" descr="Nutrients Plant Stock Illustrations ...">
              <a:extLst>
                <a:ext uri="{FF2B5EF4-FFF2-40B4-BE49-F238E27FC236}">
                  <a16:creationId xmlns:a16="http://schemas.microsoft.com/office/drawing/2014/main" id="{F5FB4B00-7421-635B-A3CE-26D9C3C81C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49" t="11153" r="18585" b="12756"/>
            <a:stretch>
              <a:fillRect/>
            </a:stretch>
          </p:blipFill>
          <p:spPr bwMode="auto">
            <a:xfrm>
              <a:off x="2286000" y="2275368"/>
              <a:ext cx="722630" cy="86550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33" name="Picture 32" descr="Sunflower Roots Stock Illustrations ...">
              <a:extLst>
                <a:ext uri="{FF2B5EF4-FFF2-40B4-BE49-F238E27FC236}">
                  <a16:creationId xmlns:a16="http://schemas.microsoft.com/office/drawing/2014/main" id="{AD5EEE55-2388-A304-1D66-B9A15C3A10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ackgroundRemoval t="5792" b="94595" l="9794" r="89691">
                          <a14:foregroundMark x1="47423" y1="5792" x2="52062" y2="7336"/>
                          <a14:foregroundMark x1="47423" y1="88031" x2="47423" y2="88031"/>
                          <a14:foregroundMark x1="39691" y1="78764" x2="65464" y2="87645"/>
                          <a14:foregroundMark x1="65464" y1="87645" x2="38144" y2="90347"/>
                          <a14:foregroundMark x1="38144" y1="90347" x2="43814" y2="78764"/>
                          <a14:foregroundMark x1="39175" y1="79151" x2="56186" y2="94595"/>
                          <a14:foregroundMark x1="56186" y1="94595" x2="56186" y2="84170"/>
                          <a14:foregroundMark x1="47938" y1="94595" x2="46907" y2="91120"/>
                          <a14:foregroundMark x1="44845" y1="91120" x2="44330" y2="93822"/>
                          <a14:foregroundMark x1="50515" y1="43243" x2="50515" y2="6718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791" y="680484"/>
              <a:ext cx="2232025" cy="298323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5771</TotalTime>
  <Words>196</Words>
  <Application>Microsoft Macintosh PowerPoint</Application>
  <PresentationFormat>A4 Paper (210x297 mm)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Plants       |          Sapphire  |         Science        |         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2022-04-21T11:24:49Z</cp:lastPrinted>
  <dcterms:created xsi:type="dcterms:W3CDTF">2017-10-15T20:56:30Z</dcterms:created>
  <dcterms:modified xsi:type="dcterms:W3CDTF">2025-08-19T19:47:17Z</dcterms:modified>
</cp:coreProperties>
</file>