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66F5348-0EEE-104D-8EB6-07F5C1C010EF}" v="1" dt="2026-07-03T22:18:22.18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84E427A-3D55-4303-BF80-6455036E1DE7}" styleName="Themed Style 1 –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9DCAF9ED-07DC-4A11-8D7F-57B35C25682E}" styleName="Medium Style 1 –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811" autoAdjust="0"/>
    <p:restoredTop sz="94538"/>
  </p:normalViewPr>
  <p:slideViewPr>
    <p:cSldViewPr snapToGrid="0" snapToObjects="1">
      <p:cViewPr>
        <p:scale>
          <a:sx n="86" d="100"/>
          <a:sy n="86" d="100"/>
        </p:scale>
        <p:origin x="792" y="8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7/3/26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23568" y="81023"/>
            <a:ext cx="9916246" cy="332831"/>
          </a:xfrm>
        </p:spPr>
        <p:txBody>
          <a:bodyPr numCol="1">
            <a:noAutofit/>
          </a:bodyPr>
          <a:lstStyle/>
          <a:p>
            <a:r>
              <a:rPr lang="en-US" sz="1800" b="1" u="sng" dirty="0">
                <a:latin typeface="Letter-join Break 3" panose="02000505000000020003" pitchFamily="2" charset="0"/>
              </a:rPr>
              <a:t>Independent enquiry     |        Emerald    |         Geography        |          Summer</a:t>
            </a:r>
            <a:endParaRPr lang="en-US" sz="2000" b="1" u="sng" dirty="0">
              <a:latin typeface="Letter-join Break 3" panose="02000505000000020003" pitchFamily="2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9037279"/>
              </p:ext>
            </p:extLst>
          </p:nvPr>
        </p:nvGraphicFramePr>
        <p:xfrm>
          <a:off x="113323" y="475562"/>
          <a:ext cx="2790516" cy="18772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905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820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Letter-join Break 3" panose="02000505000000020003" pitchFamily="2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379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Understand the features of our local area</a:t>
                      </a:r>
                      <a:endParaRPr sz="1400" dirty="0">
                        <a:latin typeface="Letter-join Break 3" panose="02000505000000020003" pitchFamily="2" charset="0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5379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Understand human and physical features</a:t>
                      </a:r>
                      <a:endParaRPr sz="1400" dirty="0">
                        <a:latin typeface="Letter-join Break 3" panose="02000505000000020003" pitchFamily="2" charset="0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452394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SzPts val="1100"/>
                        <a:buNone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Know how to follow directions on a compass</a:t>
                      </a:r>
                      <a:endParaRPr sz="1400" dirty="0">
                        <a:latin typeface="Letter-join Break 3" panose="02000505000000020003" pitchFamily="2" charset="0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extLst>
                  <a:ext uri="{0D108BD9-81ED-4DB2-BD59-A6C34878D82A}">
                    <a16:rowId xmlns:a16="http://schemas.microsoft.com/office/drawing/2014/main" val="166197941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1712548"/>
              </p:ext>
            </p:extLst>
          </p:nvPr>
        </p:nvGraphicFramePr>
        <p:xfrm>
          <a:off x="6202296" y="475562"/>
          <a:ext cx="3347570" cy="579960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15577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231993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263134"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Letter-join Break 3" panose="02000505000000020003" pitchFamily="2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61991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analyse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To look at something in detail</a:t>
                      </a:r>
                      <a:endParaRPr sz="1400" dirty="0">
                        <a:latin typeface="Letter-join Break 3" panose="02000505000000020003" pitchFamily="2" charset="0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2079170930"/>
                  </a:ext>
                </a:extLst>
              </a:tr>
              <a:tr h="461991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audience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People who receive a message or watch a performance</a:t>
                      </a:r>
                      <a:endParaRPr sz="1400" dirty="0">
                        <a:latin typeface="Letter-join Break 3" panose="02000505000000020003" pitchFamily="2" charset="0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794719904"/>
                  </a:ext>
                </a:extLst>
              </a:tr>
              <a:tr h="489657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data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Numbers or facts collected to prove something</a:t>
                      </a:r>
                      <a:endParaRPr sz="1400" dirty="0">
                        <a:latin typeface="Letter-join Break 3" panose="02000505000000020003" pitchFamily="2" charset="0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3834809958"/>
                  </a:ext>
                </a:extLst>
              </a:tr>
              <a:tr h="489657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enquiry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An investigation into a question</a:t>
                      </a:r>
                      <a:endParaRPr sz="1400" dirty="0">
                        <a:latin typeface="Letter-join Break 3" panose="02000505000000020003" pitchFamily="2" charset="0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285789420"/>
                  </a:ext>
                </a:extLst>
              </a:tr>
              <a:tr h="461991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impact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The influence one thing has on another</a:t>
                      </a:r>
                      <a:endParaRPr sz="1400" dirty="0">
                        <a:latin typeface="Letter-join Break 3" panose="02000505000000020003" pitchFamily="2" charset="0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2650771064"/>
                  </a:ext>
                </a:extLst>
              </a:tr>
              <a:tr h="461991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improvement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To make something better than it was</a:t>
                      </a:r>
                      <a:endParaRPr sz="1400" dirty="0">
                        <a:latin typeface="Letter-join Break 3" panose="02000505000000020003" pitchFamily="2" charset="0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2466402930"/>
                  </a:ext>
                </a:extLst>
              </a:tr>
              <a:tr h="552581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present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To show something to other people</a:t>
                      </a:r>
                      <a:endParaRPr sz="1400" dirty="0">
                        <a:latin typeface="Letter-join Break 3" panose="02000505000000020003" pitchFamily="2" charset="0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550925099"/>
                  </a:ext>
                </a:extLst>
              </a:tr>
              <a:tr h="552581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process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Steps taken to achieve a particular outcome</a:t>
                      </a:r>
                      <a:endParaRPr sz="1400" dirty="0">
                        <a:latin typeface="Letter-join Break 3" panose="02000505000000020003" pitchFamily="2" charset="0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3962548562"/>
                  </a:ext>
                </a:extLst>
              </a:tr>
              <a:tr h="414436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risk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A situation where something may be dangerous</a:t>
                      </a:r>
                      <a:endParaRPr sz="1400" dirty="0">
                        <a:latin typeface="Letter-join Break 3" panose="02000505000000020003" pitchFamily="2" charset="0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4194620454"/>
                  </a:ext>
                </a:extLst>
              </a:tr>
              <a:tr h="552581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route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solidFill>
                            <a:srgbClr val="333333"/>
                          </a:solidFill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A way to get from one place to another, marked on a map</a:t>
                      </a:r>
                      <a:endParaRPr sz="1400" dirty="0">
                        <a:latin typeface="Letter-join Break 3" panose="02000505000000020003" pitchFamily="2" charset="0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2254465913"/>
                  </a:ext>
                </a:extLst>
              </a:tr>
              <a:tr h="552581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viewpoint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solidFill>
                            <a:srgbClr val="040C28"/>
                          </a:solidFill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A particular way of thinking about something</a:t>
                      </a:r>
                      <a:endParaRPr sz="1400" dirty="0">
                        <a:latin typeface="Letter-join Break 3" panose="02000505000000020003" pitchFamily="2" charset="0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504878305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50577"/>
              </p:ext>
            </p:extLst>
          </p:nvPr>
        </p:nvGraphicFramePr>
        <p:xfrm>
          <a:off x="2967444" y="481257"/>
          <a:ext cx="3152913" cy="234319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1529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163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600" dirty="0">
                          <a:latin typeface="Letter-join Break 3" panose="02000505000000020003" pitchFamily="2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73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1: Developing an enquiry question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2870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2: Creating data collection methods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3473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3: Mapping a route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3473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4: Collecting the data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5: Analysing the data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3199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6: Presenting the data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6150626C-E78D-AAEC-A487-0C30FEC928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618" y="2891859"/>
            <a:ext cx="5884143" cy="3305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60ac3f59b56bbd2c8d4ad0e465f1ec24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534a63bfb6fcfde5954c21ea3d70764e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25FA1B2-AF40-4070-A84C-F6146BDEC13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dd4349b-18a2-49e7-a2f7-c64cfce16d95"/>
    <ds:schemaRef ds:uri="f6f299f5-ecec-478b-91e3-ae014ed9ae2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213E34A-3FBC-44FA-A948-DFA994865642}">
  <ds:schemaRefs>
    <ds:schemaRef ds:uri="http://schemas.microsoft.com/office/2006/metadata/properties"/>
    <ds:schemaRef ds:uri="f6f299f5-ecec-478b-91e3-ae014ed9ae24"/>
    <ds:schemaRef ds:uri="http://schemas.microsoft.com/office/2006/documentManagement/types"/>
    <ds:schemaRef ds:uri="http://www.w3.org/XML/1998/namespace"/>
    <ds:schemaRef ds:uri="http://purl.org/dc/terms/"/>
    <ds:schemaRef ds:uri="http://purl.org/dc/elements/1.1/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dd4349b-18a2-49e7-a2f7-c64cfce16d95"/>
  </ds:schemaRefs>
</ds:datastoreItem>
</file>

<file path=customXml/itemProps3.xml><?xml version="1.0" encoding="utf-8"?>
<ds:datastoreItem xmlns:ds="http://schemas.openxmlformats.org/officeDocument/2006/customXml" ds:itemID="{375BD6F9-80E0-4AA3-A519-A7006E3B584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9975</TotalTime>
  <Words>174</Words>
  <Application>Microsoft Macintosh PowerPoint</Application>
  <PresentationFormat>A4 Paper (210x297 mm)</PresentationFormat>
  <Paragraphs>36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Break 3</vt:lpstr>
      <vt:lpstr>Office Theme</vt:lpstr>
      <vt:lpstr>Independent enquiry     |        Emerald    |         Geography        |          Summer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124</cp:revision>
  <cp:lastPrinted>2022-04-21T11:24:49Z</cp:lastPrinted>
  <dcterms:created xsi:type="dcterms:W3CDTF">2017-10-15T20:56:30Z</dcterms:created>
  <dcterms:modified xsi:type="dcterms:W3CDTF">2026-07-03T22:22:27Z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  <property fmtid="{D5CDD505-2E9C-101B-9397-08002B2CF9AE}" pid="3" name="MediaServiceImageTags">
    <vt:lpwstr/>
  </property>
</Properties>
</file>