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7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D9E0F8-E602-4844-901D-60AC6479FDC0}" v="10" dt="2026-07-03T21:11:14.2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18" autoAdjust="0"/>
    <p:restoredTop sz="94608"/>
  </p:normalViewPr>
  <p:slideViewPr>
    <p:cSldViewPr snapToGrid="0" snapToObjects="1">
      <p:cViewPr>
        <p:scale>
          <a:sx n="81" d="100"/>
          <a:sy n="81" d="100"/>
        </p:scale>
        <p:origin x="144" y="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DE4AD-4D74-FCFD-D85E-131036462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42FDC1C-B17E-1C85-F495-EB0102A5FDDA}"/>
              </a:ext>
            </a:extLst>
          </p:cNvPr>
          <p:cNvSpPr txBox="1">
            <a:spLocks/>
          </p:cNvSpPr>
          <p:nvPr/>
        </p:nvSpPr>
        <p:spPr>
          <a:xfrm>
            <a:off x="113321" y="80608"/>
            <a:ext cx="9676855" cy="332831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u="sng" dirty="0">
                <a:latin typeface="Letter-join Break 3" panose="02000505000000020003" pitchFamily="2" charset="0"/>
              </a:rPr>
              <a:t>Why is our world wonderful?      |        Sapphire     |         Geography        |       Autumn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F45A6E-8272-1729-5B8F-BFAB1F1A3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1521"/>
              </p:ext>
            </p:extLst>
          </p:nvPr>
        </p:nvGraphicFramePr>
        <p:xfrm>
          <a:off x="113322" y="475562"/>
          <a:ext cx="2910591" cy="1082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We live on Earth and it has land and water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Different places on Earth look different and have different animals and plants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361FAD-48A9-D937-FC14-669EA2F5D9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516524"/>
              </p:ext>
            </p:extLst>
          </p:nvPr>
        </p:nvGraphicFramePr>
        <p:xfrm>
          <a:off x="6348351" y="461406"/>
          <a:ext cx="3211287" cy="54411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0375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780030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52750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6929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314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capital city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most important city in a country where the government works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7017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continent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very large area of land. Earth has 7 continents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0177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country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place with its own land, people and rules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70177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human feature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Something made by people, like buildings, roads or bridges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70177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location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place where something is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0177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physical feature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Something natural, like rivers, mountains or seas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73148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scale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How big or small something is on a map compared to real life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E746750-3CDC-CEF2-9D76-CC6349517E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989923"/>
              </p:ext>
            </p:extLst>
          </p:nvPr>
        </p:nvGraphicFramePr>
        <p:xfrm>
          <a:off x="3075635" y="467456"/>
          <a:ext cx="3220993" cy="239154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20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are some of the UK’s amazing features and landmarks?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Where are some of the world’s most amazing places?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Where are our oceans?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is amazing about our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1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Why are natural habitats special?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can we look after natural habitats?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08B72EFB-2514-CD40-34EC-159E3AEA9C74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42BF07-8730-C863-BD1E-7E7AFAE00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125" y="3618546"/>
            <a:ext cx="3976382" cy="24176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77B6D76-20C7-1DA7-22F7-249D9AF4E9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21" y="3429000"/>
            <a:ext cx="2028716" cy="265261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153D9BA-2C28-BD8A-EBDF-311ACFA0A2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4408" y="5143701"/>
            <a:ext cx="876300" cy="8763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CE3A5D1-F950-47BB-E101-057C3549C6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5811" y="3754595"/>
            <a:ext cx="608128" cy="7112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E715AEB-499B-E085-DAFD-6B3E9AB05D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5218" y="4483521"/>
            <a:ext cx="690188" cy="66018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7694594-F4D6-714D-0FBC-C5159C6499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2974" y="2401964"/>
            <a:ext cx="662432" cy="65283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EE67FCB-8899-30FB-AE5C-6891E637B6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7673" y="1690764"/>
            <a:ext cx="753035" cy="7112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716F336-BED9-6897-DF11-FE75149F15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0225" y="955438"/>
            <a:ext cx="683552" cy="66402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241997F-766E-BFFC-6076-3958E2C8764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57673" y="3101763"/>
            <a:ext cx="813509" cy="779613"/>
          </a:xfrm>
          <a:prstGeom prst="rect">
            <a:avLst/>
          </a:prstGeom>
        </p:spPr>
      </p:pic>
      <p:pic>
        <p:nvPicPr>
          <p:cNvPr id="33" name="Picture 32" descr="Homepage | Forty Hall Estate">
            <a:extLst>
              <a:ext uri="{FF2B5EF4-FFF2-40B4-BE49-F238E27FC236}">
                <a16:creationId xmlns:a16="http://schemas.microsoft.com/office/drawing/2014/main" id="{24204BE3-FAD6-7EDF-6C32-D296597C37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3321" y="1619460"/>
            <a:ext cx="2764900" cy="1763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73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5EEA12D-1D1D-42DA-8F73-B514B27D59CF}">
  <ds:schemaRefs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4dd4349b-18a2-49e7-a2f7-c64cfce16d95"/>
    <ds:schemaRef ds:uri="http://purl.org/dc/elements/1.1/"/>
    <ds:schemaRef ds:uri="http://purl.org/dc/terms/"/>
    <ds:schemaRef ds:uri="f6f299f5-ecec-478b-91e3-ae014ed9ae2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2AFF06A4-A130-4467-864D-F1784A9411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96ECFE-CE93-42EF-B5B4-EF9364413B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5795</TotalTime>
  <Words>194</Words>
  <Application>Microsoft Macintosh PowerPoint</Application>
  <PresentationFormat>A4 Paper (210x297 mm)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116</cp:revision>
  <cp:lastPrinted>2022-04-21T11:24:49Z</cp:lastPrinted>
  <dcterms:created xsi:type="dcterms:W3CDTF">2017-10-15T20:56:30Z</dcterms:created>
  <dcterms:modified xsi:type="dcterms:W3CDTF">2026-07-03T21:12:05Z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