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84E427A-3D55-4303-BF80-6455036E1DE7}" styleName="Themed Style 1 –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–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67" autoAdjust="0"/>
    <p:restoredTop sz="94601"/>
  </p:normalViewPr>
  <p:slideViewPr>
    <p:cSldViewPr snapToGrid="0" snapToObjects="1">
      <p:cViewPr varScale="1">
        <p:scale>
          <a:sx n="110" d="100"/>
          <a:sy n="110" d="100"/>
        </p:scale>
        <p:origin x="209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8/20/25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23568" y="81023"/>
            <a:ext cx="9538737" cy="332831"/>
          </a:xfrm>
        </p:spPr>
        <p:txBody>
          <a:bodyPr numCol="1">
            <a:noAutofit/>
          </a:bodyPr>
          <a:lstStyle/>
          <a:p>
            <a:r>
              <a:rPr lang="en-US" sz="1600" b="1" u="sng" dirty="0">
                <a:latin typeface="Comic Sans MS" panose="030F0902030302020204" pitchFamily="66" charset="0"/>
              </a:rPr>
              <a:t>Where does our energy come from?   |        Emerald       |        Geography       |     Summer</a:t>
            </a:r>
            <a:endParaRPr lang="en-US" sz="1800" b="1" u="sng" dirty="0">
              <a:latin typeface="Comic Sans MS" panose="030F09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7353913"/>
              </p:ext>
            </p:extLst>
          </p:nvPr>
        </p:nvGraphicFramePr>
        <p:xfrm>
          <a:off x="216519" y="475562"/>
          <a:ext cx="2710710" cy="17863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07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41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902030302020204" pitchFamily="66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379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The names and locations of continents, countries and major rivers, oceans and different climate zones. </a:t>
                      </a: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4172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To be able to use and interpret maps at various scales (local, national and global). </a:t>
                      </a: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452394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SzPts val="1100"/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Understand that humans have a positive and negative impact on the environment and give examples. </a:t>
                      </a: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6771947"/>
              </p:ext>
            </p:extLst>
          </p:nvPr>
        </p:nvGraphicFramePr>
        <p:xfrm>
          <a:off x="6362430" y="475562"/>
          <a:ext cx="3052739" cy="463431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43749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908990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24766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 panose="030F0902030302020204" pitchFamily="66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72551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biofuel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Energy generated from plant or animal waste: a renewable source. 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2079170930"/>
                  </a:ext>
                </a:extLst>
              </a:tr>
              <a:tr h="472551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consumption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To use something up. 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794719904"/>
                  </a:ext>
                </a:extLst>
              </a:tr>
              <a:tr h="500848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dam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A barrier used to hold back water. 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931531312"/>
                  </a:ext>
                </a:extLst>
              </a:tr>
              <a:tr h="500848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emissions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The release of gas. 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831785295"/>
                  </a:ext>
                </a:extLst>
              </a:tr>
              <a:tr h="472551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non-renewable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Cannot be replenished and will run out. 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2650771064"/>
                  </a:ext>
                </a:extLst>
              </a:tr>
              <a:tr h="472551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Prime Meridian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The line of zero degrees longitude that defines all time zones. 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601608753"/>
                  </a:ext>
                </a:extLst>
              </a:tr>
              <a:tr h="472551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regenerate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To appear again once used. 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4209712092"/>
                  </a:ext>
                </a:extLst>
              </a:tr>
              <a:tr h="472551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renewable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Does not reduce in amount when used. 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827689024"/>
                  </a:ext>
                </a:extLst>
              </a:tr>
              <a:tr h="472551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urban planner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Somebody whose job it is to plan new settlements. 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933655300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2446671"/>
              </p:ext>
            </p:extLst>
          </p:nvPr>
        </p:nvGraphicFramePr>
        <p:xfrm>
          <a:off x="3027404" y="481257"/>
          <a:ext cx="3234852" cy="235365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2348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25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Comic Sans MS" panose="030F0902030302020204" pitchFamily="66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76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1: Why is energy important?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2509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2: What is renewable energy?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6240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3: How does the United States generate energy?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30376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4: How does the United Kingdom generate energy?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2823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5: What is the best way to generate energy?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279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6: Where is the best place for a solar panel on the school grounds?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pic>
        <p:nvPicPr>
          <p:cNvPr id="5" name="Picture 4" descr="A diagram of different types of energy&#10;&#10;AI-generated content may be incorrect.">
            <a:extLst>
              <a:ext uri="{FF2B5EF4-FFF2-40B4-BE49-F238E27FC236}">
                <a16:creationId xmlns:a16="http://schemas.microsoft.com/office/drawing/2014/main" id="{D8816FC0-8B2C-AB5C-F4AC-E88BE37BFB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8668" y="5109881"/>
            <a:ext cx="5236501" cy="1480876"/>
          </a:xfrm>
          <a:prstGeom prst="rect">
            <a:avLst/>
          </a:prstGeom>
        </p:spPr>
      </p:pic>
      <p:pic>
        <p:nvPicPr>
          <p:cNvPr id="9" name="Picture 8" descr="A diagram of a nuclear power plant&#10;&#10;AI-generated content may be incorrect.">
            <a:extLst>
              <a:ext uri="{FF2B5EF4-FFF2-40B4-BE49-F238E27FC236}">
                <a16:creationId xmlns:a16="http://schemas.microsoft.com/office/drawing/2014/main" id="{9CDA4851-F656-CF21-22A6-6C127E72AC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2471" y="5128936"/>
            <a:ext cx="3816197" cy="1461821"/>
          </a:xfrm>
          <a:prstGeom prst="rect">
            <a:avLst/>
          </a:prstGeom>
        </p:spPr>
      </p:pic>
      <p:pic>
        <p:nvPicPr>
          <p:cNvPr id="12" name="Picture 11" descr="A digital device on a stove&#10;&#10;AI-generated content may be incorrect.">
            <a:extLst>
              <a:ext uri="{FF2B5EF4-FFF2-40B4-BE49-F238E27FC236}">
                <a16:creationId xmlns:a16="http://schemas.microsoft.com/office/drawing/2014/main" id="{DA13F9A0-0336-1F8E-C995-22F3709202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15542" y="2902314"/>
            <a:ext cx="3287527" cy="2207567"/>
          </a:xfrm>
          <a:prstGeom prst="rect">
            <a:avLst/>
          </a:prstGeom>
        </p:spPr>
      </p:pic>
      <p:pic>
        <p:nvPicPr>
          <p:cNvPr id="16" name="Picture 15" descr="A collage of solar panels&#10;&#10;AI-generated content may be incorrect.">
            <a:extLst>
              <a:ext uri="{FF2B5EF4-FFF2-40B4-BE49-F238E27FC236}">
                <a16:creationId xmlns:a16="http://schemas.microsoft.com/office/drawing/2014/main" id="{7AD07A29-0C7A-5C98-BEB2-1B370FC181A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1474" y="2298383"/>
            <a:ext cx="2710710" cy="2730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10151</TotalTime>
  <Words>232</Words>
  <Application>Microsoft Macintosh PowerPoint</Application>
  <PresentationFormat>A4 Paper (210x297 mm)</PresentationFormat>
  <Paragraphs>32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Where does our energy come from?   |        Emerald       |        Geography       |     Summer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130</cp:revision>
  <cp:lastPrinted>2022-04-21T11:24:49Z</cp:lastPrinted>
  <dcterms:created xsi:type="dcterms:W3CDTF">2017-10-15T20:56:30Z</dcterms:created>
  <dcterms:modified xsi:type="dcterms:W3CDTF">2025-08-20T14:52:41Z</dcterms:modified>
</cp:coreProperties>
</file>